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76" r:id="rId2"/>
    <p:sldId id="262" r:id="rId3"/>
    <p:sldId id="266" r:id="rId4"/>
    <p:sldId id="273" r:id="rId5"/>
    <p:sldId id="271" r:id="rId6"/>
    <p:sldId id="259" r:id="rId7"/>
    <p:sldId id="258" r:id="rId8"/>
    <p:sldId id="257" r:id="rId9"/>
    <p:sldId id="260" r:id="rId10"/>
    <p:sldId id="277" r:id="rId11"/>
    <p:sldId id="275" r:id="rId12"/>
  </p:sldIdLst>
  <p:sldSz cx="9144000" cy="5143500" type="screen16x9"/>
  <p:notesSz cx="6858000" cy="9144000"/>
  <p:embeddedFontLst>
    <p:embeddedFont>
      <p:font typeface="Anaheim" panose="020B0604020202020204" charset="0"/>
      <p:regular r:id="rId14"/>
      <p:bold r:id="rId15"/>
    </p:embeddedFon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Bebas Neue" panose="020B0606020202050201" pitchFamily="34" charset="0"/>
      <p:regular r:id="rId20"/>
    </p:embeddedFont>
    <p:embeddedFont>
      <p:font typeface="Kanit" panose="020B0604020202020204" charset="-34"/>
      <p:regular r:id="rId21"/>
      <p:bold r:id="rId22"/>
      <p:italic r:id="rId23"/>
      <p:boldItalic r:id="rId24"/>
    </p:embeddedFont>
    <p:embeddedFont>
      <p:font typeface="Kanit Medium" panose="020B0604020202020204" charset="-34"/>
      <p:regular r:id="rId25"/>
      <p:bold r:id="rId26"/>
      <p:italic r:id="rId27"/>
      <p:boldItalic r:id="rId28"/>
    </p:embeddedFont>
    <p:embeddedFont>
      <p:font typeface="Manrope Medium" panose="020B0604020202020204" charset="0"/>
      <p:regular r:id="rId29"/>
      <p:bold r:id="rId30"/>
    </p:embeddedFont>
    <p:embeddedFont>
      <p:font typeface="Montserrat" panose="00000500000000000000" pitchFamily="2" charset="-52"/>
      <p:regular r:id="rId31"/>
      <p:bold r:id="rId32"/>
      <p:italic r:id="rId33"/>
      <p:boldItalic r:id="rId34"/>
    </p:embeddedFont>
    <p:embeddedFont>
      <p:font typeface="Nunito Light" pitchFamily="2" charset="-52"/>
      <p:regular r:id="rId35"/>
      <p:italic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PT Sans" panose="020B0503020203020204" pitchFamily="34" charset="-52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83C"/>
    <a:srgbClr val="EFEFEF"/>
    <a:srgbClr val="B06026"/>
    <a:srgbClr val="6D3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23E398-1968-49A3-9415-A12570E0987F}">
  <a:tblStyle styleId="{C923E398-1968-49A3-9415-A12570E098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70A12D-3D14-4D5B-9B95-8E97F2ADF9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787" autoAdjust="0"/>
  </p:normalViewPr>
  <p:slideViewPr>
    <p:cSldViewPr snapToGrid="0">
      <p:cViewPr varScale="1">
        <p:scale>
          <a:sx n="81" d="100"/>
          <a:sy n="81" d="100"/>
        </p:scale>
        <p:origin x="14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>
          <a:extLst>
            <a:ext uri="{FF2B5EF4-FFF2-40B4-BE49-F238E27FC236}">
              <a16:creationId xmlns:a16="http://schemas.microsoft.com/office/drawing/2014/main" id="{B516025D-2FF7-3D32-E22D-2EA6B2484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8d0e9d40b_0_48:notes">
            <a:extLst>
              <a:ext uri="{FF2B5EF4-FFF2-40B4-BE49-F238E27FC236}">
                <a16:creationId xmlns:a16="http://schemas.microsoft.com/office/drawing/2014/main" id="{2570776C-4BB9-26FE-170B-3C8AE6D4B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8d0e9d40b_0_48:notes">
            <a:extLst>
              <a:ext uri="{FF2B5EF4-FFF2-40B4-BE49-F238E27FC236}">
                <a16:creationId xmlns:a16="http://schemas.microsoft.com/office/drawing/2014/main" id="{FD8B7E26-A1FA-7A87-6D52-D1318A24C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Здравствуйте, меня зовут Пономарев Иван </a:t>
            </a:r>
            <a:r>
              <a:rPr lang="ru-RU" dirty="0" err="1"/>
              <a:t>Минович</a:t>
            </a:r>
            <a:r>
              <a:rPr lang="ru-RU" dirty="0"/>
              <a:t>, я студент группы ИСПП-11 и я хочу представить свой проект </a:t>
            </a:r>
            <a:r>
              <a:rPr lang="en-US" dirty="0"/>
              <a:t>“</a:t>
            </a:r>
            <a:r>
              <a:rPr lang="ru-RU" sz="11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r>
              <a:rPr lang="en-US" sz="1100" dirty="0">
                <a:solidFill>
                  <a:schemeClr val="accent3"/>
                </a:solidFill>
              </a:rPr>
              <a:t>”.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467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>
          <a:extLst>
            <a:ext uri="{FF2B5EF4-FFF2-40B4-BE49-F238E27FC236}">
              <a16:creationId xmlns:a16="http://schemas.microsoft.com/office/drawing/2014/main" id="{8ADF4888-1F48-9DBC-8B3B-D19FF5648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431007ba2_0_208:notes">
            <a:extLst>
              <a:ext uri="{FF2B5EF4-FFF2-40B4-BE49-F238E27FC236}">
                <a16:creationId xmlns:a16="http://schemas.microsoft.com/office/drawing/2014/main" id="{8DEEFA58-3B50-C182-95E7-A7F6F9E7D4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431007ba2_0_208:notes">
            <a:extLst>
              <a:ext uri="{FF2B5EF4-FFF2-40B4-BE49-F238E27FC236}">
                <a16:creationId xmlns:a16="http://schemas.microsoft.com/office/drawing/2014/main" id="{166CBECF-3D86-A332-CFE8-2C0C76850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Из главных преимуществ можно выделить автоматизацию расчетов, доступ к данным о проектах и доступность с любого </a:t>
            </a:r>
            <a:r>
              <a:rPr lang="ru-RU" dirty="0" err="1"/>
              <a:t>устроиства</a:t>
            </a:r>
            <a:r>
              <a:rPr lang="ru-RU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029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>
          <a:extLst>
            <a:ext uri="{FF2B5EF4-FFF2-40B4-BE49-F238E27FC236}">
              <a16:creationId xmlns:a16="http://schemas.microsoft.com/office/drawing/2014/main" id="{049ED255-D686-2AA3-CF70-B076213B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8d0e9d40b_0_48:notes">
            <a:extLst>
              <a:ext uri="{FF2B5EF4-FFF2-40B4-BE49-F238E27FC236}">
                <a16:creationId xmlns:a16="http://schemas.microsoft.com/office/drawing/2014/main" id="{B0F6C5C8-74E1-77DD-238C-2455028575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8d0e9d40b_0_48:notes">
            <a:extLst>
              <a:ext uri="{FF2B5EF4-FFF2-40B4-BE49-F238E27FC236}">
                <a16:creationId xmlns:a16="http://schemas.microsoft.com/office/drawing/2014/main" id="{0F3A4518-C943-E8DB-CC0D-E036B07057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39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 fontAlgn="base">
              <a:buNone/>
            </a:pPr>
            <a:r>
              <a:rPr lang="ru-RU" b="0" i="0" dirty="0">
                <a:solidFill>
                  <a:srgbClr val="FFFFFF"/>
                </a:solidFill>
                <a:effectLst/>
                <a:latin typeface="DDG_ProximaNova"/>
              </a:rPr>
              <a:t>При проектировании дорожных работ, могут возникать ошибки в расчётах и могут занимать очень много времени. Автоматизация процесса позволит избежать этого, повысить эффективность работ.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FFFFFF"/>
                </a:solidFill>
                <a:effectLst/>
                <a:latin typeface="DDG_ProximaNova"/>
              </a:rPr>
              <a:t>Целевой аудиторией являются проектировщики, которые смогут указывать необходимые ресурсы, менеджеры проектов, которые получат возможность отслеживать прогресс выполнения работ, и подрядчики, которые смогут ознакомиться со всеми проектами, готовыми к реализации.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же нам нужно для решения всего выше перечисленного? Вот мое решение – создать веб приложение, обеспечит более быстрый процесс учета ресурсов.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Чтоб добиться нашей цели</a:t>
            </a:r>
            <a:r>
              <a:rPr lang="en-US" dirty="0"/>
              <a:t>:</a:t>
            </a:r>
            <a:r>
              <a:rPr lang="ru-RU" dirty="0"/>
              <a:t> я начал с разработки базы данных, позволяющая хранить данные о проектах, разработал понятный и удобный интерфейс для пользователя, реализовал функциональность всего приложения и протестировал подсистему на наличие различных проблем и ошибок.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8d0e9d40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8d0e9d40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разработки подсистемы,, я использовал </a:t>
            </a:r>
            <a:r>
              <a:rPr lang="en-US" dirty="0"/>
              <a:t>MySQL Workbench </a:t>
            </a:r>
            <a:r>
              <a:rPr lang="ru-RU" dirty="0"/>
              <a:t>для управления базы данных, для создания сайта – </a:t>
            </a:r>
            <a:r>
              <a:rPr lang="en-US" dirty="0"/>
              <a:t>ASP.NET </a:t>
            </a:r>
            <a:r>
              <a:rPr lang="ru-RU" dirty="0"/>
              <a:t>и писал серверную часть на </a:t>
            </a:r>
            <a:r>
              <a:rPr lang="en-US" dirty="0"/>
              <a:t>C#</a:t>
            </a:r>
            <a:r>
              <a:rPr lang="ru-RU" dirty="0"/>
              <a:t>, для проектирования интерфейса, базы данных, и чтобы развернуть приложение – </a:t>
            </a:r>
            <a:r>
              <a:rPr lang="en-US" dirty="0"/>
              <a:t>docker.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caadaa3b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1caadaa3b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простая. Клиент написан на </a:t>
            </a:r>
            <a:r>
              <a:rPr lang="en-US" dirty="0"/>
              <a:t>Razor, </a:t>
            </a:r>
            <a:r>
              <a:rPr lang="ru-RU" dirty="0"/>
              <a:t>который управляется серверной частью </a:t>
            </a:r>
            <a:r>
              <a:rPr lang="en-US" dirty="0"/>
              <a:t>ASP.NET</a:t>
            </a:r>
            <a:r>
              <a:rPr lang="ru-RU" dirty="0"/>
              <a:t>, запрашивающая данные из базы данных </a:t>
            </a:r>
            <a:r>
              <a:rPr lang="en-US" dirty="0"/>
              <a:t>MySQL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Из главных преимуществ можно выделить автоматизацию расчетов, доступ к данным о проектах и доступность с любого </a:t>
            </a:r>
            <a:r>
              <a:rPr lang="ru-RU" dirty="0" err="1"/>
              <a:t>устроиства</a:t>
            </a:r>
            <a:r>
              <a:rPr lang="ru-RU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/>
              <a:t>Подсистема </a:t>
            </a:r>
            <a:r>
              <a:rPr lang="ru-RU" sz="1100" dirty="0">
                <a:solidFill>
                  <a:schemeClr val="tx1"/>
                </a:solidFill>
              </a:rPr>
              <a:t>учёта материалов и спецтехники для автодорог </a:t>
            </a:r>
            <a:r>
              <a:rPr lang="ru-RU" sz="1100" dirty="0"/>
              <a:t>разработана и все поставленные задачи выполнены. А теперь посмотрим, на </a:t>
            </a:r>
            <a:r>
              <a:rPr lang="ru-RU" sz="1100"/>
              <a:t>само приложение.</a:t>
            </a:r>
            <a:endParaRPr lang="ru-RU" sz="11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3373" y="803400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79375" y="3633424"/>
            <a:ext cx="3652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4824" y="-2793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30776" y="43789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4"/>
          <p:cNvGrpSpPr/>
          <p:nvPr/>
        </p:nvGrpSpPr>
        <p:grpSpPr>
          <a:xfrm rot="10800000" flipH="1">
            <a:off x="8753654" y="2678318"/>
            <a:ext cx="1696851" cy="2238507"/>
            <a:chOff x="4024825" y="148925"/>
            <a:chExt cx="1493050" cy="1969650"/>
          </a:xfrm>
        </p:grpSpPr>
        <p:sp>
          <p:nvSpPr>
            <p:cNvPr id="85" name="Google Shape;85;p14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14"/>
          <p:cNvGrpSpPr/>
          <p:nvPr/>
        </p:nvGrpSpPr>
        <p:grpSpPr>
          <a:xfrm>
            <a:off x="-1270824" y="190618"/>
            <a:ext cx="1696851" cy="2238507"/>
            <a:chOff x="4024825" y="148925"/>
            <a:chExt cx="1493050" cy="1969650"/>
          </a:xfrm>
        </p:grpSpPr>
        <p:sp>
          <p:nvSpPr>
            <p:cNvPr id="89" name="Google Shape;89;p14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/>
          <p:nvPr/>
        </p:nvSpPr>
        <p:spPr>
          <a:xfrm>
            <a:off x="-268049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8424001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title" idx="2" hasCustomPrompt="1"/>
          </p:nvPr>
        </p:nvSpPr>
        <p:spPr>
          <a:xfrm>
            <a:off x="1678500" y="1464934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7"/>
          <p:cNvSpPr txBox="1">
            <a:spLocks noGrp="1"/>
          </p:cNvSpPr>
          <p:nvPr>
            <p:ph type="title" idx="3" hasCustomPrompt="1"/>
          </p:nvPr>
        </p:nvSpPr>
        <p:spPr>
          <a:xfrm>
            <a:off x="1678500" y="2857142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7"/>
          <p:cNvSpPr txBox="1">
            <a:spLocks noGrp="1"/>
          </p:cNvSpPr>
          <p:nvPr>
            <p:ph type="title" idx="4" hasCustomPrompt="1"/>
          </p:nvPr>
        </p:nvSpPr>
        <p:spPr>
          <a:xfrm>
            <a:off x="4191388" y="1464924"/>
            <a:ext cx="7680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 idx="5" hasCustomPrompt="1"/>
          </p:nvPr>
        </p:nvSpPr>
        <p:spPr>
          <a:xfrm>
            <a:off x="4191388" y="2857137"/>
            <a:ext cx="7680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7"/>
          <p:cNvSpPr txBox="1">
            <a:spLocks noGrp="1"/>
          </p:cNvSpPr>
          <p:nvPr>
            <p:ph type="title" idx="6" hasCustomPrompt="1"/>
          </p:nvPr>
        </p:nvSpPr>
        <p:spPr>
          <a:xfrm>
            <a:off x="6737575" y="1464934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 idx="7" hasCustomPrompt="1"/>
          </p:nvPr>
        </p:nvSpPr>
        <p:spPr>
          <a:xfrm>
            <a:off x="6737575" y="2857142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"/>
          </p:nvPr>
        </p:nvSpPr>
        <p:spPr>
          <a:xfrm>
            <a:off x="720000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8"/>
          </p:nvPr>
        </p:nvSpPr>
        <p:spPr>
          <a:xfrm>
            <a:off x="3249538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9"/>
          </p:nvPr>
        </p:nvSpPr>
        <p:spPr>
          <a:xfrm>
            <a:off x="5779075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13"/>
          </p:nvPr>
        </p:nvSpPr>
        <p:spPr>
          <a:xfrm>
            <a:off x="720000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14"/>
          </p:nvPr>
        </p:nvSpPr>
        <p:spPr>
          <a:xfrm>
            <a:off x="3249538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15"/>
          </p:nvPr>
        </p:nvSpPr>
        <p:spPr>
          <a:xfrm>
            <a:off x="5779075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8430775" y="-92550"/>
            <a:ext cx="960524" cy="960524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-301925" y="4367338"/>
            <a:ext cx="1021926" cy="1021926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7"/>
          <p:cNvGrpSpPr/>
          <p:nvPr/>
        </p:nvGrpSpPr>
        <p:grpSpPr>
          <a:xfrm rot="-2085593">
            <a:off x="6239298" y="3471057"/>
            <a:ext cx="4983886" cy="1923567"/>
            <a:chOff x="3354225" y="2000525"/>
            <a:chExt cx="2318650" cy="894900"/>
          </a:xfrm>
        </p:grpSpPr>
        <p:sp>
          <p:nvSpPr>
            <p:cNvPr id="212" name="Google Shape;212;p17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>
            <a:spLocks noGrp="1"/>
          </p:cNvSpPr>
          <p:nvPr>
            <p:ph type="pic" idx="2"/>
          </p:nvPr>
        </p:nvSpPr>
        <p:spPr>
          <a:xfrm>
            <a:off x="5493300" y="175"/>
            <a:ext cx="2937600" cy="27639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19"/>
          <p:cNvSpPr txBox="1">
            <a:spLocks noGrp="1"/>
          </p:cNvSpPr>
          <p:nvPr>
            <p:ph type="title"/>
          </p:nvPr>
        </p:nvSpPr>
        <p:spPr>
          <a:xfrm>
            <a:off x="713225" y="3008900"/>
            <a:ext cx="35457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1"/>
          </p:nvPr>
        </p:nvSpPr>
        <p:spPr>
          <a:xfrm>
            <a:off x="713225" y="3692713"/>
            <a:ext cx="3545700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9"/>
          <p:cNvGrpSpPr/>
          <p:nvPr/>
        </p:nvGrpSpPr>
        <p:grpSpPr>
          <a:xfrm>
            <a:off x="4686209" y="3458493"/>
            <a:ext cx="2095048" cy="2763813"/>
            <a:chOff x="4024825" y="148925"/>
            <a:chExt cx="1493050" cy="1969650"/>
          </a:xfrm>
        </p:grpSpPr>
        <p:sp>
          <p:nvSpPr>
            <p:cNvPr id="226" name="Google Shape;226;p19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9"/>
          <p:cNvGrpSpPr/>
          <p:nvPr/>
        </p:nvGrpSpPr>
        <p:grpSpPr>
          <a:xfrm rot="10800000" flipH="1">
            <a:off x="8680059" y="-26382"/>
            <a:ext cx="2095048" cy="2763813"/>
            <a:chOff x="4024825" y="148925"/>
            <a:chExt cx="1493050" cy="1969650"/>
          </a:xfrm>
        </p:grpSpPr>
        <p:sp>
          <p:nvSpPr>
            <p:cNvPr id="230" name="Google Shape;230;p19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9"/>
          <p:cNvSpPr>
            <a:spLocks noGrp="1"/>
          </p:cNvSpPr>
          <p:nvPr>
            <p:ph type="pic" idx="3"/>
          </p:nvPr>
        </p:nvSpPr>
        <p:spPr>
          <a:xfrm flipH="1">
            <a:off x="-12938" y="0"/>
            <a:ext cx="4923288" cy="2763882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234" name="Google Shape;234;p19"/>
          <p:cNvSpPr>
            <a:spLocks noGrp="1"/>
          </p:cNvSpPr>
          <p:nvPr>
            <p:ph type="pic" idx="4"/>
          </p:nvPr>
        </p:nvSpPr>
        <p:spPr>
          <a:xfrm rot="10800000" flipH="1">
            <a:off x="5493300" y="3368625"/>
            <a:ext cx="3659100" cy="1774800"/>
          </a:xfrm>
          <a:prstGeom prst="flowChartDocumen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>
            <a:spLocks noGrp="1"/>
          </p:cNvSpPr>
          <p:nvPr>
            <p:ph type="title" hasCustomPrompt="1"/>
          </p:nvPr>
        </p:nvSpPr>
        <p:spPr>
          <a:xfrm>
            <a:off x="1425088" y="1969000"/>
            <a:ext cx="29958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23"/>
          <p:cNvSpPr txBox="1">
            <a:spLocks noGrp="1"/>
          </p:cNvSpPr>
          <p:nvPr>
            <p:ph type="subTitle" idx="1"/>
          </p:nvPr>
        </p:nvSpPr>
        <p:spPr>
          <a:xfrm>
            <a:off x="1425100" y="2766500"/>
            <a:ext cx="2995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" name="Google Shape;363;p23"/>
          <p:cNvSpPr txBox="1">
            <a:spLocks noGrp="1"/>
          </p:cNvSpPr>
          <p:nvPr>
            <p:ph type="title" idx="2" hasCustomPrompt="1"/>
          </p:nvPr>
        </p:nvSpPr>
        <p:spPr>
          <a:xfrm>
            <a:off x="1423438" y="539489"/>
            <a:ext cx="29991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23"/>
          <p:cNvSpPr txBox="1">
            <a:spLocks noGrp="1"/>
          </p:cNvSpPr>
          <p:nvPr>
            <p:ph type="subTitle" idx="3"/>
          </p:nvPr>
        </p:nvSpPr>
        <p:spPr>
          <a:xfrm>
            <a:off x="1423450" y="1339350"/>
            <a:ext cx="2999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title" idx="4" hasCustomPrompt="1"/>
          </p:nvPr>
        </p:nvSpPr>
        <p:spPr>
          <a:xfrm>
            <a:off x="1423450" y="3334550"/>
            <a:ext cx="29991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23"/>
          <p:cNvSpPr txBox="1">
            <a:spLocks noGrp="1"/>
          </p:cNvSpPr>
          <p:nvPr>
            <p:ph type="subTitle" idx="5"/>
          </p:nvPr>
        </p:nvSpPr>
        <p:spPr>
          <a:xfrm>
            <a:off x="1423450" y="4133251"/>
            <a:ext cx="29991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-11287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 rot="-5400000">
            <a:off x="7063973" y="776278"/>
            <a:ext cx="3539419" cy="1366065"/>
            <a:chOff x="3354225" y="2000525"/>
            <a:chExt cx="2318650" cy="894900"/>
          </a:xfrm>
        </p:grpSpPr>
        <p:sp>
          <p:nvSpPr>
            <p:cNvPr id="377" name="Google Shape;377;p25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5"/>
          <p:cNvGrpSpPr/>
          <p:nvPr/>
        </p:nvGrpSpPr>
        <p:grpSpPr>
          <a:xfrm rot="10800000" flipH="1">
            <a:off x="-1381816" y="2993043"/>
            <a:ext cx="2095048" cy="2763813"/>
            <a:chOff x="4024825" y="148925"/>
            <a:chExt cx="1493050" cy="1969650"/>
          </a:xfrm>
        </p:grpSpPr>
        <p:sp>
          <p:nvSpPr>
            <p:cNvPr id="384" name="Google Shape;384;p25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25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8430776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/>
          <p:nvPr/>
        </p:nvSpPr>
        <p:spPr>
          <a:xfrm rot="5400000">
            <a:off x="4077979" y="-634602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"/>
          <p:cNvSpPr/>
          <p:nvPr/>
        </p:nvSpPr>
        <p:spPr>
          <a:xfrm rot="5400000">
            <a:off x="4059449" y="-409280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6"/>
          <p:cNvGrpSpPr/>
          <p:nvPr/>
        </p:nvGrpSpPr>
        <p:grpSpPr>
          <a:xfrm rot="-2085593">
            <a:off x="6239298" y="3471057"/>
            <a:ext cx="4983886" cy="1923567"/>
            <a:chOff x="3354225" y="2000525"/>
            <a:chExt cx="2318650" cy="894900"/>
          </a:xfrm>
        </p:grpSpPr>
        <p:sp>
          <p:nvSpPr>
            <p:cNvPr id="393" name="Google Shape;393;p26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99" name="Google Shape;399;p26"/>
          <p:cNvGrpSpPr/>
          <p:nvPr/>
        </p:nvGrpSpPr>
        <p:grpSpPr>
          <a:xfrm rot="-2085593">
            <a:off x="-2161752" y="-100818"/>
            <a:ext cx="4983886" cy="1923567"/>
            <a:chOff x="3354225" y="2000525"/>
            <a:chExt cx="2318650" cy="894900"/>
          </a:xfrm>
        </p:grpSpPr>
        <p:sp>
          <p:nvSpPr>
            <p:cNvPr id="400" name="Google Shape;400;p26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18326"/>
            <a:ext cx="77040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21921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8297926" y="43041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7199983">
            <a:off x="8345177" y="-187663"/>
            <a:ext cx="893533" cy="760576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137" y="2258356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1715263" y="2258356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715375" y="1890202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923250" y="1890202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27482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30776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424001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rot="-5400000">
            <a:off x="-695997" y="3478534"/>
            <a:ext cx="1706258" cy="2250916"/>
            <a:chOff x="4024825" y="148925"/>
            <a:chExt cx="1493050" cy="1969650"/>
          </a:xfrm>
        </p:grpSpPr>
        <p:sp>
          <p:nvSpPr>
            <p:cNvPr id="37" name="Google Shape;37;p6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6"/>
          <p:cNvSpPr/>
          <p:nvPr/>
        </p:nvSpPr>
        <p:spPr>
          <a:xfrm rot="10800000">
            <a:off x="8568738" y="2135481"/>
            <a:ext cx="1025063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1322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713225" y="183648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 flipH="1">
            <a:off x="5480380" y="100"/>
            <a:ext cx="3663600" cy="5143500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80549" y="1023811"/>
            <a:ext cx="541986" cy="541986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8570075" y="4270499"/>
            <a:ext cx="997623" cy="997623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8474466" y="2892584"/>
            <a:ext cx="1706258" cy="2250916"/>
            <a:chOff x="4024825" y="148925"/>
            <a:chExt cx="1493050" cy="1969650"/>
          </a:xfrm>
        </p:grpSpPr>
        <p:sp>
          <p:nvSpPr>
            <p:cNvPr id="49" name="Google Shape;49;p8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424001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4077976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8430776" y="46464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 rot="-5400000">
            <a:off x="4060888" y="4648156"/>
            <a:ext cx="1025063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0"/>
          <p:cNvGrpSpPr/>
          <p:nvPr/>
        </p:nvGrpSpPr>
        <p:grpSpPr>
          <a:xfrm>
            <a:off x="-199959" y="4147964"/>
            <a:ext cx="4176121" cy="1611804"/>
            <a:chOff x="3354225" y="2000525"/>
            <a:chExt cx="2318650" cy="894900"/>
          </a:xfrm>
        </p:grpSpPr>
        <p:sp>
          <p:nvSpPr>
            <p:cNvPr id="63" name="Google Shape;63;p10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Kanit"/>
              <a:buNone/>
              <a:defRPr sz="3500" b="1">
                <a:solidFill>
                  <a:schemeClr val="accent3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3" r:id="rId11"/>
    <p:sldLayoutId id="2147483665" r:id="rId12"/>
    <p:sldLayoutId id="2147483669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>
          <a:extLst>
            <a:ext uri="{FF2B5EF4-FFF2-40B4-BE49-F238E27FC236}">
              <a16:creationId xmlns:a16="http://schemas.microsoft.com/office/drawing/2014/main" id="{CEDF3E26-2A49-FB11-8905-1CB26019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>
            <a:extLst>
              <a:ext uri="{FF2B5EF4-FFF2-40B4-BE49-F238E27FC236}">
                <a16:creationId xmlns:a16="http://schemas.microsoft.com/office/drawing/2014/main" id="{61871143-C7CE-DA39-4DE1-9EF94549333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2622" y="1472569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0" dirty="0">
                <a:solidFill>
                  <a:schemeClr val="accent3"/>
                </a:solidFill>
              </a:rPr>
              <a:t>Курсовой</a:t>
            </a:r>
            <a:r>
              <a:rPr lang="ru-RU" sz="2800" b="0" dirty="0"/>
              <a:t> проект</a:t>
            </a:r>
            <a:br>
              <a:rPr lang="ru-RU" sz="2800" b="0" dirty="0"/>
            </a:br>
            <a:r>
              <a:rPr lang="ru-RU" sz="28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endParaRPr sz="2800" dirty="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17" name="Google Shape;417;p30">
            <a:extLst>
              <a:ext uri="{FF2B5EF4-FFF2-40B4-BE49-F238E27FC236}">
                <a16:creationId xmlns:a16="http://schemas.microsoft.com/office/drawing/2014/main" id="{7E9C298D-0585-867E-E50E-1B8605316E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3665763"/>
            <a:ext cx="3142211" cy="970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Студент группы ИСПП-</a:t>
            </a:r>
            <a:r>
              <a:rPr lang="en-US" sz="1600" b="1" dirty="0">
                <a:solidFill>
                  <a:srgbClr val="6D3E21"/>
                </a:solidFill>
              </a:rPr>
              <a:t>1</a:t>
            </a:r>
            <a:r>
              <a:rPr lang="ru-RU" sz="1600" b="1" dirty="0">
                <a:solidFill>
                  <a:srgbClr val="6D3E21"/>
                </a:solidFill>
              </a:rPr>
              <a:t>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Пономарев Иван </a:t>
            </a:r>
            <a:r>
              <a:rPr lang="ru-RU" sz="1600" b="1" dirty="0" err="1">
                <a:solidFill>
                  <a:srgbClr val="6D3E21"/>
                </a:solidFill>
              </a:rPr>
              <a:t>Минович</a:t>
            </a:r>
            <a:endParaRPr lang="ru-RU" sz="1600" b="1" dirty="0">
              <a:solidFill>
                <a:srgbClr val="6D3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err="1">
                <a:solidFill>
                  <a:srgbClr val="6D3E21"/>
                </a:solidFill>
              </a:rPr>
              <a:t>Маломан</a:t>
            </a:r>
            <a:r>
              <a:rPr lang="ru-RU" sz="1600" b="1" dirty="0">
                <a:solidFill>
                  <a:srgbClr val="6D3E21"/>
                </a:solidFill>
              </a:rPr>
              <a:t> Юлия Сергеевна</a:t>
            </a:r>
            <a:endParaRPr sz="1600" b="1" dirty="0">
              <a:solidFill>
                <a:srgbClr val="6D3E21"/>
              </a:solidFill>
            </a:endParaRPr>
          </a:p>
        </p:txBody>
      </p:sp>
      <p:grpSp>
        <p:nvGrpSpPr>
          <p:cNvPr id="418" name="Google Shape;418;p30">
            <a:extLst>
              <a:ext uri="{FF2B5EF4-FFF2-40B4-BE49-F238E27FC236}">
                <a16:creationId xmlns:a16="http://schemas.microsoft.com/office/drawing/2014/main" id="{0A2FBD34-1C11-168A-7AB9-E4A10D483367}"/>
              </a:ext>
            </a:extLst>
          </p:cNvPr>
          <p:cNvGrpSpPr/>
          <p:nvPr/>
        </p:nvGrpSpPr>
        <p:grpSpPr>
          <a:xfrm rot="-3600012">
            <a:off x="4132133" y="1644178"/>
            <a:ext cx="6263639" cy="2417498"/>
            <a:chOff x="3354225" y="2000525"/>
            <a:chExt cx="2318650" cy="894900"/>
          </a:xfrm>
        </p:grpSpPr>
        <p:sp>
          <p:nvSpPr>
            <p:cNvPr id="419" name="Google Shape;419;p30">
              <a:extLst>
                <a:ext uri="{FF2B5EF4-FFF2-40B4-BE49-F238E27FC236}">
                  <a16:creationId xmlns:a16="http://schemas.microsoft.com/office/drawing/2014/main" id="{F2BB9105-5242-080B-9579-3B7AB7FAEB32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>
              <a:extLst>
                <a:ext uri="{FF2B5EF4-FFF2-40B4-BE49-F238E27FC236}">
                  <a16:creationId xmlns:a16="http://schemas.microsoft.com/office/drawing/2014/main" id="{8196733B-4440-C366-8957-60059CE80E53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>
              <a:extLst>
                <a:ext uri="{FF2B5EF4-FFF2-40B4-BE49-F238E27FC236}">
                  <a16:creationId xmlns:a16="http://schemas.microsoft.com/office/drawing/2014/main" id="{C7282CD0-7A25-C2BD-82DB-3F15D1A32360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>
              <a:extLst>
                <a:ext uri="{FF2B5EF4-FFF2-40B4-BE49-F238E27FC236}">
                  <a16:creationId xmlns:a16="http://schemas.microsoft.com/office/drawing/2014/main" id="{6A5B5900-868C-FF2F-6B02-50EB1EB63EA0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>
              <a:extLst>
                <a:ext uri="{FF2B5EF4-FFF2-40B4-BE49-F238E27FC236}">
                  <a16:creationId xmlns:a16="http://schemas.microsoft.com/office/drawing/2014/main" id="{CBEFF554-CF7C-EA35-CB46-19B2C87D3751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>
              <a:extLst>
                <a:ext uri="{FF2B5EF4-FFF2-40B4-BE49-F238E27FC236}">
                  <a16:creationId xmlns:a16="http://schemas.microsoft.com/office/drawing/2014/main" id="{3FD8498B-22CA-E25E-7C57-EFD766AEC19F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>
            <a:extLst>
              <a:ext uri="{FF2B5EF4-FFF2-40B4-BE49-F238E27FC236}">
                <a16:creationId xmlns:a16="http://schemas.microsoft.com/office/drawing/2014/main" id="{C7F4BAF6-49B1-8E63-DA01-31D0DE483975}"/>
              </a:ext>
            </a:extLst>
          </p:cNvPr>
          <p:cNvGrpSpPr/>
          <p:nvPr/>
        </p:nvGrpSpPr>
        <p:grpSpPr>
          <a:xfrm flipH="1">
            <a:off x="7563669" y="2692495"/>
            <a:ext cx="943304" cy="802813"/>
            <a:chOff x="174933" y="3245949"/>
            <a:chExt cx="695858" cy="592263"/>
          </a:xfrm>
        </p:grpSpPr>
        <p:sp>
          <p:nvSpPr>
            <p:cNvPr id="426" name="Google Shape;426;p30">
              <a:extLst>
                <a:ext uri="{FF2B5EF4-FFF2-40B4-BE49-F238E27FC236}">
                  <a16:creationId xmlns:a16="http://schemas.microsoft.com/office/drawing/2014/main" id="{6BF2FF0F-970F-2D39-2E77-309F156204FB}"/>
                </a:ext>
              </a:extLst>
            </p:cNvPr>
            <p:cNvSpPr/>
            <p:nvPr/>
          </p:nvSpPr>
          <p:spPr>
            <a:xfrm rot="10800000">
              <a:off x="234908" y="3306081"/>
              <a:ext cx="463569" cy="463594"/>
            </a:xfrm>
            <a:custGeom>
              <a:avLst/>
              <a:gdLst/>
              <a:ahLst/>
              <a:cxnLst/>
              <a:rect l="l" t="t" r="r" b="b"/>
              <a:pathLst>
                <a:path w="5055" h="5055" extrusionOk="0">
                  <a:moveTo>
                    <a:pt x="2522" y="1"/>
                  </a:moveTo>
                  <a:cubicBezTo>
                    <a:pt x="1130" y="1"/>
                    <a:pt x="1" y="1130"/>
                    <a:pt x="1" y="2534"/>
                  </a:cubicBezTo>
                  <a:cubicBezTo>
                    <a:pt x="1" y="3925"/>
                    <a:pt x="1130" y="5055"/>
                    <a:pt x="2522" y="5055"/>
                  </a:cubicBezTo>
                  <a:cubicBezTo>
                    <a:pt x="3925" y="5055"/>
                    <a:pt x="5055" y="3925"/>
                    <a:pt x="5055" y="2534"/>
                  </a:cubicBezTo>
                  <a:cubicBezTo>
                    <a:pt x="5055" y="1130"/>
                    <a:pt x="3925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>
              <a:extLst>
                <a:ext uri="{FF2B5EF4-FFF2-40B4-BE49-F238E27FC236}">
                  <a16:creationId xmlns:a16="http://schemas.microsoft.com/office/drawing/2014/main" id="{52832B16-0559-AA85-1F57-AFA46E3FD345}"/>
                </a:ext>
              </a:extLst>
            </p:cNvPr>
            <p:cNvSpPr/>
            <p:nvPr/>
          </p:nvSpPr>
          <p:spPr>
            <a:xfrm rot="10800000">
              <a:off x="174933" y="3245949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4353" y="203"/>
                  </a:moveTo>
                  <a:cubicBezTo>
                    <a:pt x="6018" y="203"/>
                    <a:pt x="7386" y="1558"/>
                    <a:pt x="7386" y="3235"/>
                  </a:cubicBezTo>
                  <a:cubicBezTo>
                    <a:pt x="7386" y="4900"/>
                    <a:pt x="6042" y="6268"/>
                    <a:pt x="4353" y="6268"/>
                  </a:cubicBezTo>
                  <a:cubicBezTo>
                    <a:pt x="3628" y="6268"/>
                    <a:pt x="2938" y="6006"/>
                    <a:pt x="2379" y="5530"/>
                  </a:cubicBezTo>
                  <a:cubicBezTo>
                    <a:pt x="1892" y="5114"/>
                    <a:pt x="1547" y="4543"/>
                    <a:pt x="1404" y="3925"/>
                  </a:cubicBezTo>
                  <a:cubicBezTo>
                    <a:pt x="1404" y="3889"/>
                    <a:pt x="1392" y="3877"/>
                    <a:pt x="1356" y="3865"/>
                  </a:cubicBezTo>
                  <a:lnTo>
                    <a:pt x="239" y="3306"/>
                  </a:lnTo>
                  <a:cubicBezTo>
                    <a:pt x="203" y="3294"/>
                    <a:pt x="203" y="3271"/>
                    <a:pt x="203" y="3247"/>
                  </a:cubicBezTo>
                  <a:cubicBezTo>
                    <a:pt x="203" y="3235"/>
                    <a:pt x="215" y="3211"/>
                    <a:pt x="227" y="3187"/>
                  </a:cubicBezTo>
                  <a:lnTo>
                    <a:pt x="1345" y="2629"/>
                  </a:lnTo>
                  <a:cubicBezTo>
                    <a:pt x="1356" y="2617"/>
                    <a:pt x="1380" y="2593"/>
                    <a:pt x="1380" y="2569"/>
                  </a:cubicBezTo>
                  <a:cubicBezTo>
                    <a:pt x="1535" y="1939"/>
                    <a:pt x="1880" y="1368"/>
                    <a:pt x="2367" y="952"/>
                  </a:cubicBezTo>
                  <a:cubicBezTo>
                    <a:pt x="2926" y="476"/>
                    <a:pt x="3628" y="203"/>
                    <a:pt x="4353" y="203"/>
                  </a:cubicBezTo>
                  <a:close/>
                  <a:moveTo>
                    <a:pt x="4353" y="0"/>
                  </a:moveTo>
                  <a:cubicBezTo>
                    <a:pt x="3580" y="0"/>
                    <a:pt x="2831" y="274"/>
                    <a:pt x="2248" y="785"/>
                  </a:cubicBezTo>
                  <a:cubicBezTo>
                    <a:pt x="1737" y="1213"/>
                    <a:pt x="1380" y="1808"/>
                    <a:pt x="1226" y="2462"/>
                  </a:cubicBezTo>
                  <a:lnTo>
                    <a:pt x="155" y="3009"/>
                  </a:lnTo>
                  <a:cubicBezTo>
                    <a:pt x="60" y="3057"/>
                    <a:pt x="1" y="3152"/>
                    <a:pt x="1" y="3247"/>
                  </a:cubicBezTo>
                  <a:cubicBezTo>
                    <a:pt x="1" y="3354"/>
                    <a:pt x="60" y="3449"/>
                    <a:pt x="155" y="3485"/>
                  </a:cubicBezTo>
                  <a:lnTo>
                    <a:pt x="1226" y="4008"/>
                  </a:lnTo>
                  <a:cubicBezTo>
                    <a:pt x="1380" y="4650"/>
                    <a:pt x="1737" y="5245"/>
                    <a:pt x="2248" y="5673"/>
                  </a:cubicBezTo>
                  <a:cubicBezTo>
                    <a:pt x="2843" y="6184"/>
                    <a:pt x="3580" y="6458"/>
                    <a:pt x="4353" y="6458"/>
                  </a:cubicBezTo>
                  <a:cubicBezTo>
                    <a:pt x="6149" y="6458"/>
                    <a:pt x="7588" y="5019"/>
                    <a:pt x="7588" y="3235"/>
                  </a:cubicBezTo>
                  <a:cubicBezTo>
                    <a:pt x="7588" y="1451"/>
                    <a:pt x="6149" y="12"/>
                    <a:pt x="4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>
            <a:extLst>
              <a:ext uri="{FF2B5EF4-FFF2-40B4-BE49-F238E27FC236}">
                <a16:creationId xmlns:a16="http://schemas.microsoft.com/office/drawing/2014/main" id="{95019CF3-0BD4-679F-25ED-BAB301E1E15B}"/>
              </a:ext>
            </a:extLst>
          </p:cNvPr>
          <p:cNvGrpSpPr/>
          <p:nvPr/>
        </p:nvGrpSpPr>
        <p:grpSpPr>
          <a:xfrm>
            <a:off x="6792299" y="459549"/>
            <a:ext cx="943304" cy="802872"/>
            <a:chOff x="174955" y="1305287"/>
            <a:chExt cx="695858" cy="592263"/>
          </a:xfrm>
        </p:grpSpPr>
        <p:sp>
          <p:nvSpPr>
            <p:cNvPr id="429" name="Google Shape;429;p30">
              <a:extLst>
                <a:ext uri="{FF2B5EF4-FFF2-40B4-BE49-F238E27FC236}">
                  <a16:creationId xmlns:a16="http://schemas.microsoft.com/office/drawing/2014/main" id="{8E277AAE-F18B-996C-34E7-E8758F725C43}"/>
                </a:ext>
              </a:extLst>
            </p:cNvPr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>
              <a:extLst>
                <a:ext uri="{FF2B5EF4-FFF2-40B4-BE49-F238E27FC236}">
                  <a16:creationId xmlns:a16="http://schemas.microsoft.com/office/drawing/2014/main" id="{CC3DEB61-8F7B-2396-963C-6C119F3C5A55}"/>
                </a:ext>
              </a:extLst>
            </p:cNvPr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0">
            <a:extLst>
              <a:ext uri="{FF2B5EF4-FFF2-40B4-BE49-F238E27FC236}">
                <a16:creationId xmlns:a16="http://schemas.microsoft.com/office/drawing/2014/main" id="{8B8F62F1-675D-2794-09F3-93366493AB6B}"/>
              </a:ext>
            </a:extLst>
          </p:cNvPr>
          <p:cNvGrpSpPr/>
          <p:nvPr/>
        </p:nvGrpSpPr>
        <p:grpSpPr>
          <a:xfrm flipH="1">
            <a:off x="7009187" y="666615"/>
            <a:ext cx="371592" cy="372651"/>
            <a:chOff x="1189800" y="238125"/>
            <a:chExt cx="5255900" cy="5219200"/>
          </a:xfrm>
        </p:grpSpPr>
        <p:sp>
          <p:nvSpPr>
            <p:cNvPr id="432" name="Google Shape;432;p30">
              <a:extLst>
                <a:ext uri="{FF2B5EF4-FFF2-40B4-BE49-F238E27FC236}">
                  <a16:creationId xmlns:a16="http://schemas.microsoft.com/office/drawing/2014/main" id="{51DD6615-0BD0-8DC5-1DD9-ECEE372925F6}"/>
                </a:ext>
              </a:extLst>
            </p:cNvPr>
            <p:cNvSpPr/>
            <p:nvPr/>
          </p:nvSpPr>
          <p:spPr>
            <a:xfrm>
              <a:off x="1189800" y="238125"/>
              <a:ext cx="5255900" cy="5219200"/>
            </a:xfrm>
            <a:custGeom>
              <a:avLst/>
              <a:gdLst/>
              <a:ahLst/>
              <a:cxnLst/>
              <a:rect l="l" t="t" r="r" b="b"/>
              <a:pathLst>
                <a:path w="210236" h="208768" extrusionOk="0">
                  <a:moveTo>
                    <a:pt x="108396" y="6100"/>
                  </a:moveTo>
                  <a:cubicBezTo>
                    <a:pt x="104384" y="9297"/>
                    <a:pt x="94500" y="14157"/>
                    <a:pt x="96099" y="20648"/>
                  </a:cubicBezTo>
                  <a:cubicBezTo>
                    <a:pt x="96914" y="23910"/>
                    <a:pt x="100470" y="25607"/>
                    <a:pt x="103471" y="26748"/>
                  </a:cubicBezTo>
                  <a:cubicBezTo>
                    <a:pt x="109146" y="28901"/>
                    <a:pt x="114985" y="30565"/>
                    <a:pt x="120759" y="32522"/>
                  </a:cubicBezTo>
                  <a:cubicBezTo>
                    <a:pt x="127120" y="34708"/>
                    <a:pt x="133350" y="36926"/>
                    <a:pt x="139287" y="39111"/>
                  </a:cubicBezTo>
                  <a:cubicBezTo>
                    <a:pt x="142908" y="40481"/>
                    <a:pt x="146790" y="41949"/>
                    <a:pt x="150672" y="43548"/>
                  </a:cubicBezTo>
                  <a:cubicBezTo>
                    <a:pt x="159316" y="47070"/>
                    <a:pt x="166035" y="50463"/>
                    <a:pt x="171777" y="54214"/>
                  </a:cubicBezTo>
                  <a:cubicBezTo>
                    <a:pt x="176702" y="57411"/>
                    <a:pt x="181073" y="60999"/>
                    <a:pt x="184759" y="64816"/>
                  </a:cubicBezTo>
                  <a:cubicBezTo>
                    <a:pt x="192882" y="73264"/>
                    <a:pt x="198492" y="84844"/>
                    <a:pt x="201004" y="98284"/>
                  </a:cubicBezTo>
                  <a:cubicBezTo>
                    <a:pt x="204038" y="114496"/>
                    <a:pt x="202602" y="132730"/>
                    <a:pt x="196502" y="155662"/>
                  </a:cubicBezTo>
                  <a:cubicBezTo>
                    <a:pt x="191446" y="174582"/>
                    <a:pt x="187336" y="188804"/>
                    <a:pt x="182900" y="202667"/>
                  </a:cubicBezTo>
                  <a:lnTo>
                    <a:pt x="171907" y="202667"/>
                  </a:lnTo>
                  <a:cubicBezTo>
                    <a:pt x="172429" y="201036"/>
                    <a:pt x="172951" y="199438"/>
                    <a:pt x="173473" y="197839"/>
                  </a:cubicBezTo>
                  <a:cubicBezTo>
                    <a:pt x="178203" y="183389"/>
                    <a:pt x="182802" y="168938"/>
                    <a:pt x="186749" y="154259"/>
                  </a:cubicBezTo>
                  <a:cubicBezTo>
                    <a:pt x="187369" y="151943"/>
                    <a:pt x="188021" y="149497"/>
                    <a:pt x="188641" y="147083"/>
                  </a:cubicBezTo>
                  <a:cubicBezTo>
                    <a:pt x="189065" y="145452"/>
                    <a:pt x="188087" y="143788"/>
                    <a:pt x="186456" y="143364"/>
                  </a:cubicBezTo>
                  <a:cubicBezTo>
                    <a:pt x="186198" y="143297"/>
                    <a:pt x="185939" y="143265"/>
                    <a:pt x="185684" y="143265"/>
                  </a:cubicBezTo>
                  <a:cubicBezTo>
                    <a:pt x="184321" y="143265"/>
                    <a:pt x="183061" y="144176"/>
                    <a:pt x="182704" y="145550"/>
                  </a:cubicBezTo>
                  <a:cubicBezTo>
                    <a:pt x="182084" y="147964"/>
                    <a:pt x="181465" y="150345"/>
                    <a:pt x="180845" y="152694"/>
                  </a:cubicBezTo>
                  <a:cubicBezTo>
                    <a:pt x="176996" y="167046"/>
                    <a:pt x="172364" y="181627"/>
                    <a:pt x="167666" y="195915"/>
                  </a:cubicBezTo>
                  <a:cubicBezTo>
                    <a:pt x="166949" y="198166"/>
                    <a:pt x="166199" y="200416"/>
                    <a:pt x="165481" y="202667"/>
                  </a:cubicBezTo>
                  <a:lnTo>
                    <a:pt x="101089" y="202667"/>
                  </a:lnTo>
                  <a:cubicBezTo>
                    <a:pt x="100926" y="201884"/>
                    <a:pt x="100470" y="201199"/>
                    <a:pt x="99752" y="200743"/>
                  </a:cubicBezTo>
                  <a:cubicBezTo>
                    <a:pt x="99248" y="200433"/>
                    <a:pt x="98687" y="200285"/>
                    <a:pt x="98133" y="200285"/>
                  </a:cubicBezTo>
                  <a:cubicBezTo>
                    <a:pt x="97112" y="200285"/>
                    <a:pt x="96115" y="200790"/>
                    <a:pt x="95544" y="201721"/>
                  </a:cubicBezTo>
                  <a:cubicBezTo>
                    <a:pt x="95348" y="202047"/>
                    <a:pt x="95153" y="202341"/>
                    <a:pt x="94957" y="202667"/>
                  </a:cubicBezTo>
                  <a:lnTo>
                    <a:pt x="31283" y="202667"/>
                  </a:lnTo>
                  <a:cubicBezTo>
                    <a:pt x="41265" y="190206"/>
                    <a:pt x="68730" y="156967"/>
                    <a:pt x="81909" y="142060"/>
                  </a:cubicBezTo>
                  <a:cubicBezTo>
                    <a:pt x="88922" y="134068"/>
                    <a:pt x="94696" y="126271"/>
                    <a:pt x="99034" y="118802"/>
                  </a:cubicBezTo>
                  <a:cubicBezTo>
                    <a:pt x="106178" y="106439"/>
                    <a:pt x="109049" y="95674"/>
                    <a:pt x="107450" y="86769"/>
                  </a:cubicBezTo>
                  <a:cubicBezTo>
                    <a:pt x="104090" y="67654"/>
                    <a:pt x="89085" y="59955"/>
                    <a:pt x="75809" y="53203"/>
                  </a:cubicBezTo>
                  <a:cubicBezTo>
                    <a:pt x="74406" y="52485"/>
                    <a:pt x="72971" y="51735"/>
                    <a:pt x="71568" y="50985"/>
                  </a:cubicBezTo>
                  <a:lnTo>
                    <a:pt x="71340" y="50854"/>
                  </a:lnTo>
                  <a:cubicBezTo>
                    <a:pt x="70889" y="50619"/>
                    <a:pt x="70405" y="50507"/>
                    <a:pt x="69928" y="50507"/>
                  </a:cubicBezTo>
                  <a:cubicBezTo>
                    <a:pt x="68818" y="50507"/>
                    <a:pt x="67745" y="51110"/>
                    <a:pt x="67197" y="52159"/>
                  </a:cubicBezTo>
                  <a:cubicBezTo>
                    <a:pt x="66414" y="53627"/>
                    <a:pt x="67002" y="55486"/>
                    <a:pt x="68469" y="56269"/>
                  </a:cubicBezTo>
                  <a:lnTo>
                    <a:pt x="68730" y="56400"/>
                  </a:lnTo>
                  <a:cubicBezTo>
                    <a:pt x="70166" y="57150"/>
                    <a:pt x="71634" y="57900"/>
                    <a:pt x="73036" y="58618"/>
                  </a:cubicBezTo>
                  <a:cubicBezTo>
                    <a:pt x="86182" y="65370"/>
                    <a:pt x="98610" y="71698"/>
                    <a:pt x="101448" y="87845"/>
                  </a:cubicBezTo>
                  <a:cubicBezTo>
                    <a:pt x="102753" y="95283"/>
                    <a:pt x="100176" y="104645"/>
                    <a:pt x="93750" y="115735"/>
                  </a:cubicBezTo>
                  <a:cubicBezTo>
                    <a:pt x="89672" y="122749"/>
                    <a:pt x="83997" y="130447"/>
                    <a:pt x="77309" y="138015"/>
                  </a:cubicBezTo>
                  <a:cubicBezTo>
                    <a:pt x="62957" y="154292"/>
                    <a:pt x="30011" y="194186"/>
                    <a:pt x="23519" y="202667"/>
                  </a:cubicBezTo>
                  <a:lnTo>
                    <a:pt x="9721" y="202667"/>
                  </a:lnTo>
                  <a:cubicBezTo>
                    <a:pt x="16995" y="194186"/>
                    <a:pt x="32849" y="176408"/>
                    <a:pt x="45146" y="162545"/>
                  </a:cubicBezTo>
                  <a:cubicBezTo>
                    <a:pt x="52192" y="154651"/>
                    <a:pt x="58847" y="147181"/>
                    <a:pt x="63381" y="142060"/>
                  </a:cubicBezTo>
                  <a:cubicBezTo>
                    <a:pt x="64947" y="140233"/>
                    <a:pt x="66610" y="138439"/>
                    <a:pt x="68372" y="136514"/>
                  </a:cubicBezTo>
                  <a:cubicBezTo>
                    <a:pt x="78386" y="125489"/>
                    <a:pt x="89738" y="112995"/>
                    <a:pt x="93782" y="98316"/>
                  </a:cubicBezTo>
                  <a:cubicBezTo>
                    <a:pt x="95903" y="90585"/>
                    <a:pt x="94272" y="83279"/>
                    <a:pt x="89216" y="77701"/>
                  </a:cubicBezTo>
                  <a:cubicBezTo>
                    <a:pt x="82529" y="70328"/>
                    <a:pt x="72971" y="65370"/>
                    <a:pt x="64490" y="60379"/>
                  </a:cubicBezTo>
                  <a:cubicBezTo>
                    <a:pt x="55715" y="55193"/>
                    <a:pt x="46614" y="49811"/>
                    <a:pt x="42504" y="40514"/>
                  </a:cubicBezTo>
                  <a:cubicBezTo>
                    <a:pt x="36372" y="26748"/>
                    <a:pt x="44266" y="12917"/>
                    <a:pt x="55422" y="6100"/>
                  </a:cubicBezTo>
                  <a:lnTo>
                    <a:pt x="60967" y="6100"/>
                  </a:lnTo>
                  <a:cubicBezTo>
                    <a:pt x="52584" y="12265"/>
                    <a:pt x="47691" y="18463"/>
                    <a:pt x="46092" y="24954"/>
                  </a:cubicBezTo>
                  <a:cubicBezTo>
                    <a:pt x="44787" y="30173"/>
                    <a:pt x="45766" y="35425"/>
                    <a:pt x="48963" y="40546"/>
                  </a:cubicBezTo>
                  <a:cubicBezTo>
                    <a:pt x="50724" y="43352"/>
                    <a:pt x="53008" y="45864"/>
                    <a:pt x="55911" y="48277"/>
                  </a:cubicBezTo>
                  <a:cubicBezTo>
                    <a:pt x="56484" y="48765"/>
                    <a:pt x="57177" y="49000"/>
                    <a:pt x="57866" y="49000"/>
                  </a:cubicBezTo>
                  <a:cubicBezTo>
                    <a:pt x="58743" y="49000"/>
                    <a:pt x="59613" y="48617"/>
                    <a:pt x="60217" y="47886"/>
                  </a:cubicBezTo>
                  <a:cubicBezTo>
                    <a:pt x="61293" y="46581"/>
                    <a:pt x="61130" y="44657"/>
                    <a:pt x="59825" y="43580"/>
                  </a:cubicBezTo>
                  <a:cubicBezTo>
                    <a:pt x="57411" y="41590"/>
                    <a:pt x="55552" y="39535"/>
                    <a:pt x="54149" y="37285"/>
                  </a:cubicBezTo>
                  <a:cubicBezTo>
                    <a:pt x="51833" y="33598"/>
                    <a:pt x="51116" y="30043"/>
                    <a:pt x="52029" y="26389"/>
                  </a:cubicBezTo>
                  <a:cubicBezTo>
                    <a:pt x="53660" y="19833"/>
                    <a:pt x="60412" y="13015"/>
                    <a:pt x="72123" y="6100"/>
                  </a:cubicBezTo>
                  <a:lnTo>
                    <a:pt x="92804" y="6100"/>
                  </a:lnTo>
                  <a:cubicBezTo>
                    <a:pt x="87356" y="10373"/>
                    <a:pt x="81354" y="16212"/>
                    <a:pt x="82985" y="23388"/>
                  </a:cubicBezTo>
                  <a:cubicBezTo>
                    <a:pt x="84584" y="30467"/>
                    <a:pt x="92837" y="34447"/>
                    <a:pt x="98936" y="37024"/>
                  </a:cubicBezTo>
                  <a:cubicBezTo>
                    <a:pt x="106896" y="40351"/>
                    <a:pt x="115181" y="43026"/>
                    <a:pt x="123173" y="45570"/>
                  </a:cubicBezTo>
                  <a:cubicBezTo>
                    <a:pt x="136254" y="49778"/>
                    <a:pt x="149758" y="54116"/>
                    <a:pt x="161893" y="61521"/>
                  </a:cubicBezTo>
                  <a:cubicBezTo>
                    <a:pt x="175724" y="69970"/>
                    <a:pt x="184498" y="82365"/>
                    <a:pt x="187336" y="97403"/>
                  </a:cubicBezTo>
                  <a:cubicBezTo>
                    <a:pt x="189130" y="107124"/>
                    <a:pt x="188706" y="118019"/>
                    <a:pt x="185966" y="131686"/>
                  </a:cubicBezTo>
                  <a:lnTo>
                    <a:pt x="185934" y="131915"/>
                  </a:lnTo>
                  <a:cubicBezTo>
                    <a:pt x="185607" y="133546"/>
                    <a:pt x="186684" y="135177"/>
                    <a:pt x="188315" y="135503"/>
                  </a:cubicBezTo>
                  <a:cubicBezTo>
                    <a:pt x="188511" y="135536"/>
                    <a:pt x="188739" y="135568"/>
                    <a:pt x="188935" y="135568"/>
                  </a:cubicBezTo>
                  <a:cubicBezTo>
                    <a:pt x="190370" y="135568"/>
                    <a:pt x="191642" y="134557"/>
                    <a:pt x="191936" y="133089"/>
                  </a:cubicBezTo>
                  <a:lnTo>
                    <a:pt x="191968" y="132893"/>
                  </a:lnTo>
                  <a:cubicBezTo>
                    <a:pt x="194871" y="118443"/>
                    <a:pt x="195296" y="106797"/>
                    <a:pt x="193338" y="96261"/>
                  </a:cubicBezTo>
                  <a:cubicBezTo>
                    <a:pt x="190174" y="79495"/>
                    <a:pt x="180421" y="65696"/>
                    <a:pt x="165057" y="56302"/>
                  </a:cubicBezTo>
                  <a:cubicBezTo>
                    <a:pt x="152335" y="48538"/>
                    <a:pt x="138439" y="44069"/>
                    <a:pt x="125032" y="39764"/>
                  </a:cubicBezTo>
                  <a:cubicBezTo>
                    <a:pt x="117171" y="37219"/>
                    <a:pt x="109016" y="34610"/>
                    <a:pt x="101318" y="31380"/>
                  </a:cubicBezTo>
                  <a:cubicBezTo>
                    <a:pt x="98936" y="30402"/>
                    <a:pt x="96947" y="29390"/>
                    <a:pt x="95153" y="28281"/>
                  </a:cubicBezTo>
                  <a:cubicBezTo>
                    <a:pt x="92934" y="26911"/>
                    <a:pt x="89575" y="24824"/>
                    <a:pt x="88922" y="22018"/>
                  </a:cubicBezTo>
                  <a:cubicBezTo>
                    <a:pt x="87878" y="17419"/>
                    <a:pt x="94761" y="12232"/>
                    <a:pt x="99328" y="8807"/>
                  </a:cubicBezTo>
                  <a:cubicBezTo>
                    <a:pt x="100633" y="7829"/>
                    <a:pt x="101807" y="6948"/>
                    <a:pt x="102786" y="6100"/>
                  </a:cubicBezTo>
                  <a:close/>
                  <a:moveTo>
                    <a:pt x="54573" y="0"/>
                  </a:moveTo>
                  <a:cubicBezTo>
                    <a:pt x="54019" y="0"/>
                    <a:pt x="53497" y="130"/>
                    <a:pt x="53040" y="424"/>
                  </a:cubicBezTo>
                  <a:cubicBezTo>
                    <a:pt x="45994" y="4502"/>
                    <a:pt x="40155" y="10928"/>
                    <a:pt x="36991" y="18039"/>
                  </a:cubicBezTo>
                  <a:cubicBezTo>
                    <a:pt x="33338" y="26292"/>
                    <a:pt x="33338" y="34936"/>
                    <a:pt x="36926" y="43026"/>
                  </a:cubicBezTo>
                  <a:cubicBezTo>
                    <a:pt x="41819" y="54084"/>
                    <a:pt x="52225" y="60216"/>
                    <a:pt x="61391" y="65631"/>
                  </a:cubicBezTo>
                  <a:cubicBezTo>
                    <a:pt x="63772" y="67066"/>
                    <a:pt x="66056" y="68404"/>
                    <a:pt x="68176" y="69774"/>
                  </a:cubicBezTo>
                  <a:cubicBezTo>
                    <a:pt x="69448" y="70622"/>
                    <a:pt x="70753" y="71405"/>
                    <a:pt x="71992" y="72188"/>
                  </a:cubicBezTo>
                  <a:cubicBezTo>
                    <a:pt x="76690" y="75124"/>
                    <a:pt x="81126" y="77896"/>
                    <a:pt x="84682" y="81811"/>
                  </a:cubicBezTo>
                  <a:cubicBezTo>
                    <a:pt x="88368" y="85855"/>
                    <a:pt x="89444" y="90977"/>
                    <a:pt x="87878" y="96685"/>
                  </a:cubicBezTo>
                  <a:cubicBezTo>
                    <a:pt x="84225" y="109962"/>
                    <a:pt x="73395" y="121868"/>
                    <a:pt x="63837" y="132371"/>
                  </a:cubicBezTo>
                  <a:cubicBezTo>
                    <a:pt x="62076" y="134329"/>
                    <a:pt x="60412" y="136155"/>
                    <a:pt x="58781" y="138015"/>
                  </a:cubicBezTo>
                  <a:cubicBezTo>
                    <a:pt x="54247" y="143136"/>
                    <a:pt x="47625" y="150573"/>
                    <a:pt x="40579" y="158500"/>
                  </a:cubicBezTo>
                  <a:cubicBezTo>
                    <a:pt x="17419" y="184531"/>
                    <a:pt x="2121" y="201786"/>
                    <a:pt x="653" y="204070"/>
                  </a:cubicBezTo>
                  <a:cubicBezTo>
                    <a:pt x="66" y="205016"/>
                    <a:pt x="0" y="206190"/>
                    <a:pt x="555" y="207169"/>
                  </a:cubicBezTo>
                  <a:cubicBezTo>
                    <a:pt x="1077" y="208147"/>
                    <a:pt x="2121" y="208767"/>
                    <a:pt x="3230" y="208767"/>
                  </a:cubicBezTo>
                  <a:lnTo>
                    <a:pt x="185118" y="208767"/>
                  </a:lnTo>
                  <a:cubicBezTo>
                    <a:pt x="186456" y="208767"/>
                    <a:pt x="187630" y="207919"/>
                    <a:pt x="188021" y="206647"/>
                  </a:cubicBezTo>
                  <a:cubicBezTo>
                    <a:pt x="192784" y="192001"/>
                    <a:pt x="197090" y="177224"/>
                    <a:pt x="202407" y="157228"/>
                  </a:cubicBezTo>
                  <a:cubicBezTo>
                    <a:pt x="208768" y="133383"/>
                    <a:pt x="210235" y="114300"/>
                    <a:pt x="207006" y="97142"/>
                  </a:cubicBezTo>
                  <a:cubicBezTo>
                    <a:pt x="204266" y="82528"/>
                    <a:pt x="198101" y="69904"/>
                    <a:pt x="189196" y="60608"/>
                  </a:cubicBezTo>
                  <a:cubicBezTo>
                    <a:pt x="185183" y="56400"/>
                    <a:pt x="180453" y="52551"/>
                    <a:pt x="175104" y="49093"/>
                  </a:cubicBezTo>
                  <a:cubicBezTo>
                    <a:pt x="169037" y="45146"/>
                    <a:pt x="161991" y="41590"/>
                    <a:pt x="152988" y="37872"/>
                  </a:cubicBezTo>
                  <a:cubicBezTo>
                    <a:pt x="149041" y="36273"/>
                    <a:pt x="145094" y="34773"/>
                    <a:pt x="141407" y="33403"/>
                  </a:cubicBezTo>
                  <a:cubicBezTo>
                    <a:pt x="135438" y="31185"/>
                    <a:pt x="129175" y="28934"/>
                    <a:pt x="122716" y="26748"/>
                  </a:cubicBezTo>
                  <a:cubicBezTo>
                    <a:pt x="120531" y="25998"/>
                    <a:pt x="118280" y="25280"/>
                    <a:pt x="116127" y="24563"/>
                  </a:cubicBezTo>
                  <a:cubicBezTo>
                    <a:pt x="112637" y="23454"/>
                    <a:pt x="109081" y="22312"/>
                    <a:pt x="105624" y="21007"/>
                  </a:cubicBezTo>
                  <a:cubicBezTo>
                    <a:pt x="103471" y="20224"/>
                    <a:pt x="102590" y="19605"/>
                    <a:pt x="102231" y="19278"/>
                  </a:cubicBezTo>
                  <a:cubicBezTo>
                    <a:pt x="102231" y="19278"/>
                    <a:pt x="102264" y="19246"/>
                    <a:pt x="102296" y="19213"/>
                  </a:cubicBezTo>
                  <a:cubicBezTo>
                    <a:pt x="103927" y="17321"/>
                    <a:pt x="113518" y="9786"/>
                    <a:pt x="119193" y="5480"/>
                  </a:cubicBezTo>
                  <a:cubicBezTo>
                    <a:pt x="120237" y="4697"/>
                    <a:pt x="120661" y="3327"/>
                    <a:pt x="120237" y="2088"/>
                  </a:cubicBezTo>
                  <a:cubicBezTo>
                    <a:pt x="119813" y="848"/>
                    <a:pt x="118671" y="0"/>
                    <a:pt x="117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>
              <a:extLst>
                <a:ext uri="{FF2B5EF4-FFF2-40B4-BE49-F238E27FC236}">
                  <a16:creationId xmlns:a16="http://schemas.microsoft.com/office/drawing/2014/main" id="{0A929D53-C542-288F-C2B8-6BF1731D3D6F}"/>
                </a:ext>
              </a:extLst>
            </p:cNvPr>
            <p:cNvSpPr/>
            <p:nvPr/>
          </p:nvSpPr>
          <p:spPr>
            <a:xfrm>
              <a:off x="4544750" y="1995075"/>
              <a:ext cx="303400" cy="307075"/>
            </a:xfrm>
            <a:custGeom>
              <a:avLst/>
              <a:gdLst/>
              <a:ahLst/>
              <a:cxnLst/>
              <a:rect l="l" t="t" r="r" b="b"/>
              <a:pathLst>
                <a:path w="12136" h="12283" extrusionOk="0">
                  <a:moveTo>
                    <a:pt x="3352" y="1"/>
                  </a:moveTo>
                  <a:cubicBezTo>
                    <a:pt x="2547" y="1"/>
                    <a:pt x="1746" y="311"/>
                    <a:pt x="1142" y="931"/>
                  </a:cubicBezTo>
                  <a:cubicBezTo>
                    <a:pt x="1" y="2171"/>
                    <a:pt x="33" y="4095"/>
                    <a:pt x="1240" y="5270"/>
                  </a:cubicBezTo>
                  <a:cubicBezTo>
                    <a:pt x="3067" y="6998"/>
                    <a:pt x="4730" y="8923"/>
                    <a:pt x="6166" y="10978"/>
                  </a:cubicBezTo>
                  <a:cubicBezTo>
                    <a:pt x="6785" y="11826"/>
                    <a:pt x="7699" y="12283"/>
                    <a:pt x="8677" y="12283"/>
                  </a:cubicBezTo>
                  <a:cubicBezTo>
                    <a:pt x="9297" y="12283"/>
                    <a:pt x="9884" y="12087"/>
                    <a:pt x="10439" y="11728"/>
                  </a:cubicBezTo>
                  <a:cubicBezTo>
                    <a:pt x="11809" y="10750"/>
                    <a:pt x="12135" y="8858"/>
                    <a:pt x="11156" y="7455"/>
                  </a:cubicBezTo>
                  <a:cubicBezTo>
                    <a:pt x="9493" y="5074"/>
                    <a:pt x="7568" y="2856"/>
                    <a:pt x="5481" y="833"/>
                  </a:cubicBezTo>
                  <a:cubicBezTo>
                    <a:pt x="4878" y="278"/>
                    <a:pt x="4114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>
              <a:extLst>
                <a:ext uri="{FF2B5EF4-FFF2-40B4-BE49-F238E27FC236}">
                  <a16:creationId xmlns:a16="http://schemas.microsoft.com/office/drawing/2014/main" id="{B87F3FC1-36AE-F199-F707-883A639F8E7B}"/>
                </a:ext>
              </a:extLst>
            </p:cNvPr>
            <p:cNvSpPr/>
            <p:nvPr/>
          </p:nvSpPr>
          <p:spPr>
            <a:xfrm>
              <a:off x="3486225" y="1384350"/>
              <a:ext cx="355600" cy="246650"/>
            </a:xfrm>
            <a:custGeom>
              <a:avLst/>
              <a:gdLst/>
              <a:ahLst/>
              <a:cxnLst/>
              <a:rect l="l" t="t" r="r" b="b"/>
              <a:pathLst>
                <a:path w="14224" h="9866" extrusionOk="0">
                  <a:moveTo>
                    <a:pt x="3482" y="1"/>
                  </a:moveTo>
                  <a:cubicBezTo>
                    <a:pt x="2373" y="1"/>
                    <a:pt x="1303" y="621"/>
                    <a:pt x="751" y="1678"/>
                  </a:cubicBezTo>
                  <a:cubicBezTo>
                    <a:pt x="1" y="3179"/>
                    <a:pt x="588" y="5005"/>
                    <a:pt x="2089" y="5788"/>
                  </a:cubicBezTo>
                  <a:cubicBezTo>
                    <a:pt x="4437" y="6995"/>
                    <a:pt x="6786" y="8202"/>
                    <a:pt x="9134" y="9409"/>
                  </a:cubicBezTo>
                  <a:lnTo>
                    <a:pt x="9330" y="9507"/>
                  </a:lnTo>
                  <a:cubicBezTo>
                    <a:pt x="9754" y="9735"/>
                    <a:pt x="10244" y="9866"/>
                    <a:pt x="10733" y="9866"/>
                  </a:cubicBezTo>
                  <a:cubicBezTo>
                    <a:pt x="11842" y="9866"/>
                    <a:pt x="12886" y="9246"/>
                    <a:pt x="13440" y="8202"/>
                  </a:cubicBezTo>
                  <a:cubicBezTo>
                    <a:pt x="14223" y="6702"/>
                    <a:pt x="13636" y="4842"/>
                    <a:pt x="12136" y="4092"/>
                  </a:cubicBezTo>
                  <a:lnTo>
                    <a:pt x="11940" y="3994"/>
                  </a:lnTo>
                  <a:cubicBezTo>
                    <a:pt x="9591" y="2755"/>
                    <a:pt x="7243" y="1548"/>
                    <a:pt x="4861" y="341"/>
                  </a:cubicBezTo>
                  <a:cubicBezTo>
                    <a:pt x="4418" y="110"/>
                    <a:pt x="3947" y="1"/>
                    <a:pt x="3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>
              <a:extLst>
                <a:ext uri="{FF2B5EF4-FFF2-40B4-BE49-F238E27FC236}">
                  <a16:creationId xmlns:a16="http://schemas.microsoft.com/office/drawing/2014/main" id="{F1060BE0-66CA-87E6-E781-D694C8128151}"/>
                </a:ext>
              </a:extLst>
            </p:cNvPr>
            <p:cNvSpPr/>
            <p:nvPr/>
          </p:nvSpPr>
          <p:spPr>
            <a:xfrm>
              <a:off x="2863200" y="556775"/>
              <a:ext cx="280550" cy="321525"/>
            </a:xfrm>
            <a:custGeom>
              <a:avLst/>
              <a:gdLst/>
              <a:ahLst/>
              <a:cxnLst/>
              <a:rect l="l" t="t" r="r" b="b"/>
              <a:pathLst>
                <a:path w="11222" h="12861" extrusionOk="0">
                  <a:moveTo>
                    <a:pt x="7778" y="0"/>
                  </a:moveTo>
                  <a:cubicBezTo>
                    <a:pt x="7122" y="0"/>
                    <a:pt x="6462" y="206"/>
                    <a:pt x="5905" y="628"/>
                  </a:cubicBezTo>
                  <a:cubicBezTo>
                    <a:pt x="3523" y="2487"/>
                    <a:pt x="1599" y="5423"/>
                    <a:pt x="490" y="8881"/>
                  </a:cubicBezTo>
                  <a:cubicBezTo>
                    <a:pt x="0" y="10479"/>
                    <a:pt x="881" y="12208"/>
                    <a:pt x="2479" y="12697"/>
                  </a:cubicBezTo>
                  <a:cubicBezTo>
                    <a:pt x="2806" y="12795"/>
                    <a:pt x="3099" y="12861"/>
                    <a:pt x="3425" y="12861"/>
                  </a:cubicBezTo>
                  <a:cubicBezTo>
                    <a:pt x="4698" y="12861"/>
                    <a:pt x="5905" y="12012"/>
                    <a:pt x="6329" y="10708"/>
                  </a:cubicBezTo>
                  <a:cubicBezTo>
                    <a:pt x="7046" y="8490"/>
                    <a:pt x="8253" y="6565"/>
                    <a:pt x="9656" y="5489"/>
                  </a:cubicBezTo>
                  <a:cubicBezTo>
                    <a:pt x="10993" y="4445"/>
                    <a:pt x="11222" y="2520"/>
                    <a:pt x="10210" y="1183"/>
                  </a:cubicBezTo>
                  <a:cubicBezTo>
                    <a:pt x="9602" y="403"/>
                    <a:pt x="8694" y="0"/>
                    <a:pt x="7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>
              <a:extLst>
                <a:ext uri="{FF2B5EF4-FFF2-40B4-BE49-F238E27FC236}">
                  <a16:creationId xmlns:a16="http://schemas.microsoft.com/office/drawing/2014/main" id="{9667B553-5FB4-5F10-DD96-8CD56620E211}"/>
                </a:ext>
              </a:extLst>
            </p:cNvPr>
            <p:cNvSpPr/>
            <p:nvPr/>
          </p:nvSpPr>
          <p:spPr>
            <a:xfrm>
              <a:off x="2949650" y="1098425"/>
              <a:ext cx="343325" cy="261825"/>
            </a:xfrm>
            <a:custGeom>
              <a:avLst/>
              <a:gdLst/>
              <a:ahLst/>
              <a:cxnLst/>
              <a:rect l="l" t="t" r="r" b="b"/>
              <a:pathLst>
                <a:path w="13733" h="10473" extrusionOk="0">
                  <a:moveTo>
                    <a:pt x="3406" y="1"/>
                  </a:moveTo>
                  <a:cubicBezTo>
                    <a:pt x="2563" y="1"/>
                    <a:pt x="1723" y="347"/>
                    <a:pt x="1109" y="1013"/>
                  </a:cubicBezTo>
                  <a:cubicBezTo>
                    <a:pt x="0" y="2285"/>
                    <a:pt x="98" y="4210"/>
                    <a:pt x="1370" y="5352"/>
                  </a:cubicBezTo>
                  <a:cubicBezTo>
                    <a:pt x="3327" y="7080"/>
                    <a:pt x="5643" y="8548"/>
                    <a:pt x="8905" y="10147"/>
                  </a:cubicBezTo>
                  <a:cubicBezTo>
                    <a:pt x="9362" y="10375"/>
                    <a:pt x="9819" y="10473"/>
                    <a:pt x="10275" y="10473"/>
                  </a:cubicBezTo>
                  <a:cubicBezTo>
                    <a:pt x="11384" y="10473"/>
                    <a:pt x="12461" y="9853"/>
                    <a:pt x="13015" y="8777"/>
                  </a:cubicBezTo>
                  <a:cubicBezTo>
                    <a:pt x="13733" y="7244"/>
                    <a:pt x="13113" y="5417"/>
                    <a:pt x="11613" y="4667"/>
                  </a:cubicBezTo>
                  <a:cubicBezTo>
                    <a:pt x="8873" y="3329"/>
                    <a:pt x="6948" y="2122"/>
                    <a:pt x="5448" y="785"/>
                  </a:cubicBezTo>
                  <a:cubicBezTo>
                    <a:pt x="4859" y="257"/>
                    <a:pt x="4131" y="1"/>
                    <a:pt x="3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>
              <a:extLst>
                <a:ext uri="{FF2B5EF4-FFF2-40B4-BE49-F238E27FC236}">
                  <a16:creationId xmlns:a16="http://schemas.microsoft.com/office/drawing/2014/main" id="{AB9EB246-02D8-97EC-9ECF-8AE83995AEB1}"/>
                </a:ext>
              </a:extLst>
            </p:cNvPr>
            <p:cNvSpPr/>
            <p:nvPr/>
          </p:nvSpPr>
          <p:spPr>
            <a:xfrm>
              <a:off x="3769225" y="4722950"/>
              <a:ext cx="279725" cy="327425"/>
            </a:xfrm>
            <a:custGeom>
              <a:avLst/>
              <a:gdLst/>
              <a:ahLst/>
              <a:cxnLst/>
              <a:rect l="l" t="t" r="r" b="b"/>
              <a:pathLst>
                <a:path w="11189" h="13097" extrusionOk="0">
                  <a:moveTo>
                    <a:pt x="7704" y="0"/>
                  </a:moveTo>
                  <a:cubicBezTo>
                    <a:pt x="6665" y="0"/>
                    <a:pt x="5649" y="536"/>
                    <a:pt x="5089" y="1484"/>
                  </a:cubicBezTo>
                  <a:cubicBezTo>
                    <a:pt x="3653" y="3865"/>
                    <a:pt x="2251" y="6214"/>
                    <a:pt x="881" y="8465"/>
                  </a:cubicBezTo>
                  <a:cubicBezTo>
                    <a:pt x="0" y="9900"/>
                    <a:pt x="457" y="11792"/>
                    <a:pt x="1925" y="12673"/>
                  </a:cubicBezTo>
                  <a:cubicBezTo>
                    <a:pt x="2414" y="12966"/>
                    <a:pt x="2968" y="13097"/>
                    <a:pt x="3490" y="13097"/>
                  </a:cubicBezTo>
                  <a:cubicBezTo>
                    <a:pt x="4534" y="13097"/>
                    <a:pt x="5545" y="12575"/>
                    <a:pt x="6100" y="11629"/>
                  </a:cubicBezTo>
                  <a:cubicBezTo>
                    <a:pt x="7470" y="9378"/>
                    <a:pt x="8905" y="7030"/>
                    <a:pt x="10341" y="4648"/>
                  </a:cubicBezTo>
                  <a:cubicBezTo>
                    <a:pt x="11189" y="3180"/>
                    <a:pt x="10732" y="1321"/>
                    <a:pt x="9264" y="440"/>
                  </a:cubicBezTo>
                  <a:cubicBezTo>
                    <a:pt x="8777" y="142"/>
                    <a:pt x="8238" y="0"/>
                    <a:pt x="7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>
              <a:extLst>
                <a:ext uri="{FF2B5EF4-FFF2-40B4-BE49-F238E27FC236}">
                  <a16:creationId xmlns:a16="http://schemas.microsoft.com/office/drawing/2014/main" id="{5E4A4BFF-46E5-3BD0-2529-10D5A65FB09B}"/>
                </a:ext>
              </a:extLst>
            </p:cNvPr>
            <p:cNvSpPr/>
            <p:nvPr/>
          </p:nvSpPr>
          <p:spPr>
            <a:xfrm>
              <a:off x="4839150" y="2520300"/>
              <a:ext cx="175350" cy="355975"/>
            </a:xfrm>
            <a:custGeom>
              <a:avLst/>
              <a:gdLst/>
              <a:ahLst/>
              <a:cxnLst/>
              <a:rect l="l" t="t" r="r" b="b"/>
              <a:pathLst>
                <a:path w="7014" h="14239" extrusionOk="0">
                  <a:moveTo>
                    <a:pt x="3289" y="0"/>
                  </a:moveTo>
                  <a:cubicBezTo>
                    <a:pt x="3108" y="0"/>
                    <a:pt x="2924" y="16"/>
                    <a:pt x="2740" y="49"/>
                  </a:cubicBezTo>
                  <a:cubicBezTo>
                    <a:pt x="1109" y="375"/>
                    <a:pt x="0" y="1973"/>
                    <a:pt x="326" y="3637"/>
                  </a:cubicBezTo>
                  <a:cubicBezTo>
                    <a:pt x="718" y="5561"/>
                    <a:pt x="881" y="7486"/>
                    <a:pt x="881" y="9411"/>
                  </a:cubicBezTo>
                  <a:cubicBezTo>
                    <a:pt x="881" y="9541"/>
                    <a:pt x="881" y="9704"/>
                    <a:pt x="881" y="9835"/>
                  </a:cubicBezTo>
                  <a:cubicBezTo>
                    <a:pt x="881" y="10259"/>
                    <a:pt x="881" y="10650"/>
                    <a:pt x="848" y="11042"/>
                  </a:cubicBezTo>
                  <a:cubicBezTo>
                    <a:pt x="783" y="12705"/>
                    <a:pt x="2088" y="14140"/>
                    <a:pt x="3752" y="14238"/>
                  </a:cubicBezTo>
                  <a:lnTo>
                    <a:pt x="3915" y="14238"/>
                  </a:lnTo>
                  <a:cubicBezTo>
                    <a:pt x="5546" y="14238"/>
                    <a:pt x="6883" y="12933"/>
                    <a:pt x="6948" y="11302"/>
                  </a:cubicBezTo>
                  <a:cubicBezTo>
                    <a:pt x="6981" y="10846"/>
                    <a:pt x="6981" y="10389"/>
                    <a:pt x="7014" y="9932"/>
                  </a:cubicBezTo>
                  <a:cubicBezTo>
                    <a:pt x="7014" y="9769"/>
                    <a:pt x="7014" y="9574"/>
                    <a:pt x="7014" y="9411"/>
                  </a:cubicBezTo>
                  <a:cubicBezTo>
                    <a:pt x="7014" y="7127"/>
                    <a:pt x="6785" y="4779"/>
                    <a:pt x="6329" y="2495"/>
                  </a:cubicBezTo>
                  <a:cubicBezTo>
                    <a:pt x="6038" y="1016"/>
                    <a:pt x="4742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>
              <a:extLst>
                <a:ext uri="{FF2B5EF4-FFF2-40B4-BE49-F238E27FC236}">
                  <a16:creationId xmlns:a16="http://schemas.microsoft.com/office/drawing/2014/main" id="{A0291630-5325-C5C0-02C0-79CD4C0747B4}"/>
                </a:ext>
              </a:extLst>
            </p:cNvPr>
            <p:cNvSpPr/>
            <p:nvPr/>
          </p:nvSpPr>
          <p:spPr>
            <a:xfrm>
              <a:off x="4082375" y="4195925"/>
              <a:ext cx="277275" cy="329275"/>
            </a:xfrm>
            <a:custGeom>
              <a:avLst/>
              <a:gdLst/>
              <a:ahLst/>
              <a:cxnLst/>
              <a:rect l="l" t="t" r="r" b="b"/>
              <a:pathLst>
                <a:path w="11091" h="13171" extrusionOk="0">
                  <a:moveTo>
                    <a:pt x="7594" y="1"/>
                  </a:moveTo>
                  <a:cubicBezTo>
                    <a:pt x="6543" y="1"/>
                    <a:pt x="5525" y="545"/>
                    <a:pt x="4958" y="1525"/>
                  </a:cubicBezTo>
                  <a:cubicBezTo>
                    <a:pt x="3653" y="3809"/>
                    <a:pt x="2283" y="6157"/>
                    <a:pt x="848" y="8571"/>
                  </a:cubicBezTo>
                  <a:cubicBezTo>
                    <a:pt x="0" y="10007"/>
                    <a:pt x="489" y="11898"/>
                    <a:pt x="1957" y="12747"/>
                  </a:cubicBezTo>
                  <a:cubicBezTo>
                    <a:pt x="2447" y="13040"/>
                    <a:pt x="2968" y="13171"/>
                    <a:pt x="3490" y="13171"/>
                  </a:cubicBezTo>
                  <a:cubicBezTo>
                    <a:pt x="4534" y="13171"/>
                    <a:pt x="5578" y="12616"/>
                    <a:pt x="6133" y="11637"/>
                  </a:cubicBezTo>
                  <a:cubicBezTo>
                    <a:pt x="7535" y="9256"/>
                    <a:pt x="8938" y="6875"/>
                    <a:pt x="10243" y="4592"/>
                  </a:cubicBezTo>
                  <a:cubicBezTo>
                    <a:pt x="11091" y="3124"/>
                    <a:pt x="10601" y="1264"/>
                    <a:pt x="9134" y="416"/>
                  </a:cubicBezTo>
                  <a:cubicBezTo>
                    <a:pt x="8646" y="135"/>
                    <a:pt x="8116" y="1"/>
                    <a:pt x="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>
              <a:extLst>
                <a:ext uri="{FF2B5EF4-FFF2-40B4-BE49-F238E27FC236}">
                  <a16:creationId xmlns:a16="http://schemas.microsoft.com/office/drawing/2014/main" id="{BEE9C142-6284-8B63-581A-0E1BF2AC0D4C}"/>
                </a:ext>
              </a:extLst>
            </p:cNvPr>
            <p:cNvSpPr/>
            <p:nvPr/>
          </p:nvSpPr>
          <p:spPr>
            <a:xfrm>
              <a:off x="4683375" y="3119775"/>
              <a:ext cx="254475" cy="339575"/>
            </a:xfrm>
            <a:custGeom>
              <a:avLst/>
              <a:gdLst/>
              <a:ahLst/>
              <a:cxnLst/>
              <a:rect l="l" t="t" r="r" b="b"/>
              <a:pathLst>
                <a:path w="10179" h="13583" extrusionOk="0">
                  <a:moveTo>
                    <a:pt x="6696" y="0"/>
                  </a:moveTo>
                  <a:cubicBezTo>
                    <a:pt x="5457" y="0"/>
                    <a:pt x="4303" y="768"/>
                    <a:pt x="3850" y="2002"/>
                  </a:cubicBezTo>
                  <a:cubicBezTo>
                    <a:pt x="3002" y="4286"/>
                    <a:pt x="1991" y="6634"/>
                    <a:pt x="751" y="9211"/>
                  </a:cubicBezTo>
                  <a:cubicBezTo>
                    <a:pt x="1" y="10712"/>
                    <a:pt x="621" y="12539"/>
                    <a:pt x="2154" y="13289"/>
                  </a:cubicBezTo>
                  <a:cubicBezTo>
                    <a:pt x="2578" y="13485"/>
                    <a:pt x="3035" y="13582"/>
                    <a:pt x="3491" y="13582"/>
                  </a:cubicBezTo>
                  <a:cubicBezTo>
                    <a:pt x="4633" y="13582"/>
                    <a:pt x="5709" y="12963"/>
                    <a:pt x="6231" y="11886"/>
                  </a:cubicBezTo>
                  <a:cubicBezTo>
                    <a:pt x="7569" y="9146"/>
                    <a:pt x="8678" y="6602"/>
                    <a:pt x="9591" y="4123"/>
                  </a:cubicBezTo>
                  <a:cubicBezTo>
                    <a:pt x="10178" y="2557"/>
                    <a:pt x="9363" y="795"/>
                    <a:pt x="7797" y="208"/>
                  </a:cubicBezTo>
                  <a:cubicBezTo>
                    <a:pt x="7433" y="67"/>
                    <a:pt x="7061" y="0"/>
                    <a:pt x="6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>
              <a:extLst>
                <a:ext uri="{FF2B5EF4-FFF2-40B4-BE49-F238E27FC236}">
                  <a16:creationId xmlns:a16="http://schemas.microsoft.com/office/drawing/2014/main" id="{38DB0A64-D90C-FFF1-ACA8-E5D1660BFA18}"/>
                </a:ext>
              </a:extLst>
            </p:cNvPr>
            <p:cNvSpPr/>
            <p:nvPr/>
          </p:nvSpPr>
          <p:spPr>
            <a:xfrm>
              <a:off x="4386550" y="3664225"/>
              <a:ext cx="275650" cy="330100"/>
            </a:xfrm>
            <a:custGeom>
              <a:avLst/>
              <a:gdLst/>
              <a:ahLst/>
              <a:cxnLst/>
              <a:rect l="l" t="t" r="r" b="b"/>
              <a:pathLst>
                <a:path w="11026" h="13204" extrusionOk="0">
                  <a:moveTo>
                    <a:pt x="7529" y="1"/>
                  </a:moveTo>
                  <a:cubicBezTo>
                    <a:pt x="6478" y="1"/>
                    <a:pt x="5460" y="544"/>
                    <a:pt x="4893" y="1525"/>
                  </a:cubicBezTo>
                  <a:cubicBezTo>
                    <a:pt x="3621" y="3711"/>
                    <a:pt x="2186" y="6190"/>
                    <a:pt x="816" y="8669"/>
                  </a:cubicBezTo>
                  <a:cubicBezTo>
                    <a:pt x="0" y="10137"/>
                    <a:pt x="555" y="11996"/>
                    <a:pt x="2023" y="12812"/>
                  </a:cubicBezTo>
                  <a:cubicBezTo>
                    <a:pt x="2479" y="13073"/>
                    <a:pt x="3001" y="13203"/>
                    <a:pt x="3491" y="13203"/>
                  </a:cubicBezTo>
                  <a:cubicBezTo>
                    <a:pt x="4567" y="13203"/>
                    <a:pt x="5611" y="12616"/>
                    <a:pt x="6165" y="11605"/>
                  </a:cubicBezTo>
                  <a:cubicBezTo>
                    <a:pt x="7503" y="9191"/>
                    <a:pt x="8938" y="6744"/>
                    <a:pt x="10178" y="4591"/>
                  </a:cubicBezTo>
                  <a:cubicBezTo>
                    <a:pt x="11026" y="3124"/>
                    <a:pt x="10536" y="1264"/>
                    <a:pt x="9069" y="416"/>
                  </a:cubicBezTo>
                  <a:cubicBezTo>
                    <a:pt x="8581" y="135"/>
                    <a:pt x="8051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>
              <a:extLst>
                <a:ext uri="{FF2B5EF4-FFF2-40B4-BE49-F238E27FC236}">
                  <a16:creationId xmlns:a16="http://schemas.microsoft.com/office/drawing/2014/main" id="{76C8880D-0678-79C6-7319-C69B29ED47FD}"/>
                </a:ext>
              </a:extLst>
            </p:cNvPr>
            <p:cNvSpPr/>
            <p:nvPr/>
          </p:nvSpPr>
          <p:spPr>
            <a:xfrm>
              <a:off x="4027725" y="1667900"/>
              <a:ext cx="350700" cy="255875"/>
            </a:xfrm>
            <a:custGeom>
              <a:avLst/>
              <a:gdLst/>
              <a:ahLst/>
              <a:cxnLst/>
              <a:rect l="l" t="t" r="r" b="b"/>
              <a:pathLst>
                <a:path w="14028" h="10235" extrusionOk="0">
                  <a:moveTo>
                    <a:pt x="3485" y="0"/>
                  </a:moveTo>
                  <a:cubicBezTo>
                    <a:pt x="2433" y="0"/>
                    <a:pt x="1415" y="544"/>
                    <a:pt x="849" y="1525"/>
                  </a:cubicBezTo>
                  <a:cubicBezTo>
                    <a:pt x="1" y="2960"/>
                    <a:pt x="490" y="4852"/>
                    <a:pt x="1958" y="5700"/>
                  </a:cubicBezTo>
                  <a:cubicBezTo>
                    <a:pt x="2969" y="6287"/>
                    <a:pt x="3980" y="6874"/>
                    <a:pt x="4991" y="7494"/>
                  </a:cubicBezTo>
                  <a:cubicBezTo>
                    <a:pt x="6296" y="8244"/>
                    <a:pt x="7666" y="9060"/>
                    <a:pt x="9004" y="9810"/>
                  </a:cubicBezTo>
                  <a:cubicBezTo>
                    <a:pt x="9493" y="10104"/>
                    <a:pt x="10015" y="10234"/>
                    <a:pt x="10504" y="10234"/>
                  </a:cubicBezTo>
                  <a:cubicBezTo>
                    <a:pt x="11581" y="10234"/>
                    <a:pt x="12624" y="9680"/>
                    <a:pt x="13179" y="8669"/>
                  </a:cubicBezTo>
                  <a:cubicBezTo>
                    <a:pt x="14027" y="7201"/>
                    <a:pt x="13505" y="5341"/>
                    <a:pt x="12037" y="4526"/>
                  </a:cubicBezTo>
                  <a:cubicBezTo>
                    <a:pt x="10732" y="3776"/>
                    <a:pt x="9395" y="2993"/>
                    <a:pt x="8123" y="2210"/>
                  </a:cubicBezTo>
                  <a:cubicBezTo>
                    <a:pt x="7079" y="1623"/>
                    <a:pt x="6068" y="1003"/>
                    <a:pt x="5024" y="416"/>
                  </a:cubicBezTo>
                  <a:cubicBezTo>
                    <a:pt x="4537" y="134"/>
                    <a:pt x="4007" y="0"/>
                    <a:pt x="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0">
            <a:extLst>
              <a:ext uri="{FF2B5EF4-FFF2-40B4-BE49-F238E27FC236}">
                <a16:creationId xmlns:a16="http://schemas.microsoft.com/office/drawing/2014/main" id="{1BD0898D-9A39-3EDB-2DA9-C98A52DDD353}"/>
              </a:ext>
            </a:extLst>
          </p:cNvPr>
          <p:cNvGrpSpPr/>
          <p:nvPr/>
        </p:nvGrpSpPr>
        <p:grpSpPr>
          <a:xfrm>
            <a:off x="8019258" y="2899946"/>
            <a:ext cx="190479" cy="371838"/>
            <a:chOff x="1611224" y="2680878"/>
            <a:chExt cx="189701" cy="376164"/>
          </a:xfrm>
        </p:grpSpPr>
        <p:sp>
          <p:nvSpPr>
            <p:cNvPr id="444" name="Google Shape;444;p30">
              <a:extLst>
                <a:ext uri="{FF2B5EF4-FFF2-40B4-BE49-F238E27FC236}">
                  <a16:creationId xmlns:a16="http://schemas.microsoft.com/office/drawing/2014/main" id="{C25BFE8E-B616-5D01-4930-D4E46EE8081E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>
              <a:extLst>
                <a:ext uri="{FF2B5EF4-FFF2-40B4-BE49-F238E27FC236}">
                  <a16:creationId xmlns:a16="http://schemas.microsoft.com/office/drawing/2014/main" id="{9CA692E9-DE5F-477E-0B41-899E512F548C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>
              <a:extLst>
                <a:ext uri="{FF2B5EF4-FFF2-40B4-BE49-F238E27FC236}">
                  <a16:creationId xmlns:a16="http://schemas.microsoft.com/office/drawing/2014/main" id="{A4C80CD6-438B-1BEC-EA1E-D63DB86EB49D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>
              <a:extLst>
                <a:ext uri="{FF2B5EF4-FFF2-40B4-BE49-F238E27FC236}">
                  <a16:creationId xmlns:a16="http://schemas.microsoft.com/office/drawing/2014/main" id="{6EF27BBD-6340-D34A-0B78-24F5AB5B6F7D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>
              <a:extLst>
                <a:ext uri="{FF2B5EF4-FFF2-40B4-BE49-F238E27FC236}">
                  <a16:creationId xmlns:a16="http://schemas.microsoft.com/office/drawing/2014/main" id="{C6089A3D-A524-B99F-22AB-CC362D3E658D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9" name="Google Shape;449;p30">
            <a:extLst>
              <a:ext uri="{FF2B5EF4-FFF2-40B4-BE49-F238E27FC236}">
                <a16:creationId xmlns:a16="http://schemas.microsoft.com/office/drawing/2014/main" id="{6C0F45A7-6DE5-D2F6-8EC0-6647B4A583FC}"/>
              </a:ext>
            </a:extLst>
          </p:cNvPr>
          <p:cNvCxnSpPr>
            <a:cxnSpLocks/>
          </p:cNvCxnSpPr>
          <p:nvPr/>
        </p:nvCxnSpPr>
        <p:spPr>
          <a:xfrm>
            <a:off x="0" y="4760017"/>
            <a:ext cx="270549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89C4AD-5B48-D930-46AD-CA7C8E849156}"/>
              </a:ext>
            </a:extLst>
          </p:cNvPr>
          <p:cNvSpPr txBox="1"/>
          <p:nvPr/>
        </p:nvSpPr>
        <p:spPr>
          <a:xfrm>
            <a:off x="584461" y="-11330"/>
            <a:ext cx="6834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ФЕДЕРАЛЬНОЕ ГОСУДАРСТВЕННОЕ БЮДЖЕТНОЕ ОБРАЗОВАТЕЛЬНОЕ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УЧРЕЖДЕНИЕ ВЫСШЕГО ОБРАЗОВАНИЯ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«САНКТ-ПЕТЕРБУРГСКИЙ ГОСУДАРСТВЕННЫЙ УНИВЕРСИТЕТ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ТЕЛЕКОММУНИКАЦИЙ ИМ. ПРОФ. М.А. БОНЧ-БРУЕВИЧА»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(СПбГУТ)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АРХАНГЕЛЬСКИЙ КОЛЛЕДЖ ТЕЛЕКОММУНИКАЦИЙ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ИМ. Б.Л. РОЗИНГА (ФИЛИАЛ) СПбГУТ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(АКТ (ф) СПбГУТ)</a:t>
            </a:r>
          </a:p>
        </p:txBody>
      </p:sp>
      <p:sp>
        <p:nvSpPr>
          <p:cNvPr id="14" name="Google Shape;417;p30">
            <a:extLst>
              <a:ext uri="{FF2B5EF4-FFF2-40B4-BE49-F238E27FC236}">
                <a16:creationId xmlns:a16="http://schemas.microsoft.com/office/drawing/2014/main" id="{5F35E1F5-7633-3EAF-DEDE-43A78A241874}"/>
              </a:ext>
            </a:extLst>
          </p:cNvPr>
          <p:cNvSpPr txBox="1">
            <a:spLocks/>
          </p:cNvSpPr>
          <p:nvPr/>
        </p:nvSpPr>
        <p:spPr>
          <a:xfrm>
            <a:off x="2430572" y="4760017"/>
            <a:ext cx="3142211" cy="97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ru-RU" sz="1600" b="1" dirty="0">
                <a:solidFill>
                  <a:srgbClr val="B06026"/>
                </a:solidFill>
              </a:rPr>
              <a:t>Архангельск 2024</a:t>
            </a:r>
          </a:p>
        </p:txBody>
      </p:sp>
    </p:spTree>
    <p:extLst>
      <p:ext uri="{BB962C8B-B14F-4D97-AF65-F5344CB8AC3E}">
        <p14:creationId xmlns:p14="http://schemas.microsoft.com/office/powerpoint/2010/main" val="392611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>
          <a:extLst>
            <a:ext uri="{FF2B5EF4-FFF2-40B4-BE49-F238E27FC236}">
              <a16:creationId xmlns:a16="http://schemas.microsoft.com/office/drawing/2014/main" id="{2A594EE3-F252-306A-EC75-B1E3659C5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">
            <a:extLst>
              <a:ext uri="{FF2B5EF4-FFF2-40B4-BE49-F238E27FC236}">
                <a16:creationId xmlns:a16="http://schemas.microsoft.com/office/drawing/2014/main" id="{23BE0216-A2B0-FACC-BACB-83BEC056B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Мое приложение</a:t>
            </a:r>
            <a:endParaRPr dirty="0"/>
          </a:p>
        </p:txBody>
      </p:sp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35D89D2A-F99C-8D60-4941-C4898BB9A3E4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10/11</a:t>
            </a:r>
            <a:endParaRPr sz="1200"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9FBE7A-A41F-69F3-D347-555FB7D9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284" y="1036034"/>
            <a:ext cx="3071432" cy="3071432"/>
          </a:xfrm>
          <a:prstGeom prst="rect">
            <a:avLst/>
          </a:prstGeom>
        </p:spPr>
      </p:pic>
      <p:sp>
        <p:nvSpPr>
          <p:cNvPr id="5" name="Google Shape;488;p34">
            <a:extLst>
              <a:ext uri="{FF2B5EF4-FFF2-40B4-BE49-F238E27FC236}">
                <a16:creationId xmlns:a16="http://schemas.microsoft.com/office/drawing/2014/main" id="{B3C14983-F81F-2117-9429-EF293EC1E6F7}"/>
              </a:ext>
            </a:extLst>
          </p:cNvPr>
          <p:cNvSpPr txBox="1">
            <a:spLocks/>
          </p:cNvSpPr>
          <p:nvPr/>
        </p:nvSpPr>
        <p:spPr>
          <a:xfrm>
            <a:off x="2434027" y="3994350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ru-RU" sz="1800" dirty="0"/>
              <a:t>Пользователь</a:t>
            </a:r>
            <a:r>
              <a:rPr lang="en-US" sz="1800" dirty="0"/>
              <a:t>: </a:t>
            </a:r>
          </a:p>
          <a:p>
            <a:pPr marL="0" indent="0">
              <a:buSzPts val="1100"/>
              <a:buFont typeface="Arial"/>
              <a:buNone/>
            </a:pPr>
            <a:r>
              <a:rPr lang="ru-RU" sz="1800" dirty="0"/>
              <a:t>логин –</a:t>
            </a:r>
            <a:r>
              <a:rPr lang="en-US" sz="1800" dirty="0"/>
              <a:t> test, </a:t>
            </a:r>
          </a:p>
          <a:p>
            <a:pPr marL="0" indent="0">
              <a:buSzPts val="1100"/>
              <a:buFont typeface="Arial"/>
              <a:buNone/>
            </a:pPr>
            <a:r>
              <a:rPr lang="ru-RU" sz="1800" dirty="0"/>
              <a:t>пароль - </a:t>
            </a:r>
            <a:r>
              <a:rPr lang="en-US" sz="18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42440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/>
      <p:bldP spid="4" grpId="0" animBg="1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>
          <a:extLst>
            <a:ext uri="{FF2B5EF4-FFF2-40B4-BE49-F238E27FC236}">
              <a16:creationId xmlns:a16="http://schemas.microsoft.com/office/drawing/2014/main" id="{031C839F-6963-1B66-62FB-E01DF2C3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>
            <a:extLst>
              <a:ext uri="{FF2B5EF4-FFF2-40B4-BE49-F238E27FC236}">
                <a16:creationId xmlns:a16="http://schemas.microsoft.com/office/drawing/2014/main" id="{022E2F15-F836-5024-2955-D5F50DC06D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2622" y="1472569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0" dirty="0">
                <a:solidFill>
                  <a:schemeClr val="accent3"/>
                </a:solidFill>
              </a:rPr>
              <a:t>Курсовой</a:t>
            </a:r>
            <a:r>
              <a:rPr lang="ru-RU" sz="2800" b="0" dirty="0"/>
              <a:t> проект</a:t>
            </a:r>
            <a:br>
              <a:rPr lang="ru-RU" sz="2800" b="0" dirty="0"/>
            </a:br>
            <a:r>
              <a:rPr lang="ru-RU" sz="28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endParaRPr sz="2800" dirty="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17" name="Google Shape;417;p30">
            <a:extLst>
              <a:ext uri="{FF2B5EF4-FFF2-40B4-BE49-F238E27FC236}">
                <a16:creationId xmlns:a16="http://schemas.microsoft.com/office/drawing/2014/main" id="{529C683A-C362-FB9B-9390-0B0DE5FD3D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3665763"/>
            <a:ext cx="3142211" cy="970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Студент группы ИСПП-</a:t>
            </a:r>
            <a:r>
              <a:rPr lang="en-US" sz="1600" b="1" dirty="0">
                <a:solidFill>
                  <a:srgbClr val="6D3E21"/>
                </a:solidFill>
              </a:rPr>
              <a:t>1</a:t>
            </a:r>
            <a:r>
              <a:rPr lang="ru-RU" sz="1600" b="1" dirty="0">
                <a:solidFill>
                  <a:srgbClr val="6D3E21"/>
                </a:solidFill>
              </a:rPr>
              <a:t>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Пономарев Иван </a:t>
            </a:r>
            <a:r>
              <a:rPr lang="ru-RU" sz="1600" b="1" dirty="0" err="1">
                <a:solidFill>
                  <a:srgbClr val="6D3E21"/>
                </a:solidFill>
              </a:rPr>
              <a:t>Минович</a:t>
            </a:r>
            <a:endParaRPr lang="ru-RU" sz="1600" b="1" dirty="0">
              <a:solidFill>
                <a:srgbClr val="6D3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err="1">
                <a:solidFill>
                  <a:srgbClr val="6D3E21"/>
                </a:solidFill>
              </a:rPr>
              <a:t>Маломан</a:t>
            </a:r>
            <a:r>
              <a:rPr lang="ru-RU" sz="1600" b="1" dirty="0">
                <a:solidFill>
                  <a:srgbClr val="6D3E21"/>
                </a:solidFill>
              </a:rPr>
              <a:t> Юлия Сергеевна</a:t>
            </a:r>
            <a:endParaRPr sz="1600" b="1" dirty="0">
              <a:solidFill>
                <a:srgbClr val="6D3E21"/>
              </a:solidFill>
            </a:endParaRPr>
          </a:p>
        </p:txBody>
      </p:sp>
      <p:grpSp>
        <p:nvGrpSpPr>
          <p:cNvPr id="418" name="Google Shape;418;p30">
            <a:extLst>
              <a:ext uri="{FF2B5EF4-FFF2-40B4-BE49-F238E27FC236}">
                <a16:creationId xmlns:a16="http://schemas.microsoft.com/office/drawing/2014/main" id="{1B53E899-E5F2-3DA9-79C3-44DA5908D285}"/>
              </a:ext>
            </a:extLst>
          </p:cNvPr>
          <p:cNvGrpSpPr/>
          <p:nvPr/>
        </p:nvGrpSpPr>
        <p:grpSpPr>
          <a:xfrm rot="-3600012">
            <a:off x="4132133" y="1644178"/>
            <a:ext cx="6263639" cy="2417498"/>
            <a:chOff x="3354225" y="2000525"/>
            <a:chExt cx="2318650" cy="894900"/>
          </a:xfrm>
        </p:grpSpPr>
        <p:sp>
          <p:nvSpPr>
            <p:cNvPr id="419" name="Google Shape;419;p30">
              <a:extLst>
                <a:ext uri="{FF2B5EF4-FFF2-40B4-BE49-F238E27FC236}">
                  <a16:creationId xmlns:a16="http://schemas.microsoft.com/office/drawing/2014/main" id="{9028F3B3-5A84-D5B6-FD17-2DACCC0289E9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>
              <a:extLst>
                <a:ext uri="{FF2B5EF4-FFF2-40B4-BE49-F238E27FC236}">
                  <a16:creationId xmlns:a16="http://schemas.microsoft.com/office/drawing/2014/main" id="{38604348-7288-63DA-662F-3371DA65E0A4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>
              <a:extLst>
                <a:ext uri="{FF2B5EF4-FFF2-40B4-BE49-F238E27FC236}">
                  <a16:creationId xmlns:a16="http://schemas.microsoft.com/office/drawing/2014/main" id="{78BF37CD-0F4D-2272-B052-99B19DDC0D40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>
              <a:extLst>
                <a:ext uri="{FF2B5EF4-FFF2-40B4-BE49-F238E27FC236}">
                  <a16:creationId xmlns:a16="http://schemas.microsoft.com/office/drawing/2014/main" id="{4055A0ED-C4A8-ED9E-2EF0-842EAB4DC416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>
              <a:extLst>
                <a:ext uri="{FF2B5EF4-FFF2-40B4-BE49-F238E27FC236}">
                  <a16:creationId xmlns:a16="http://schemas.microsoft.com/office/drawing/2014/main" id="{CD7421F2-F71F-010F-EDFD-39C5A39EA057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>
              <a:extLst>
                <a:ext uri="{FF2B5EF4-FFF2-40B4-BE49-F238E27FC236}">
                  <a16:creationId xmlns:a16="http://schemas.microsoft.com/office/drawing/2014/main" id="{3BB6B5BD-0035-02E3-68FD-F0537C907DE5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>
            <a:extLst>
              <a:ext uri="{FF2B5EF4-FFF2-40B4-BE49-F238E27FC236}">
                <a16:creationId xmlns:a16="http://schemas.microsoft.com/office/drawing/2014/main" id="{0BD72818-FDE3-2E45-8312-2957B232C969}"/>
              </a:ext>
            </a:extLst>
          </p:cNvPr>
          <p:cNvGrpSpPr/>
          <p:nvPr/>
        </p:nvGrpSpPr>
        <p:grpSpPr>
          <a:xfrm flipH="1">
            <a:off x="7563669" y="2692495"/>
            <a:ext cx="943304" cy="802813"/>
            <a:chOff x="174933" y="3245949"/>
            <a:chExt cx="695858" cy="592263"/>
          </a:xfrm>
        </p:grpSpPr>
        <p:sp>
          <p:nvSpPr>
            <p:cNvPr id="426" name="Google Shape;426;p30">
              <a:extLst>
                <a:ext uri="{FF2B5EF4-FFF2-40B4-BE49-F238E27FC236}">
                  <a16:creationId xmlns:a16="http://schemas.microsoft.com/office/drawing/2014/main" id="{955D7566-E0B1-5803-C30F-BCBD473B2B0B}"/>
                </a:ext>
              </a:extLst>
            </p:cNvPr>
            <p:cNvSpPr/>
            <p:nvPr/>
          </p:nvSpPr>
          <p:spPr>
            <a:xfrm rot="10800000">
              <a:off x="234908" y="3306081"/>
              <a:ext cx="463569" cy="463594"/>
            </a:xfrm>
            <a:custGeom>
              <a:avLst/>
              <a:gdLst/>
              <a:ahLst/>
              <a:cxnLst/>
              <a:rect l="l" t="t" r="r" b="b"/>
              <a:pathLst>
                <a:path w="5055" h="5055" extrusionOk="0">
                  <a:moveTo>
                    <a:pt x="2522" y="1"/>
                  </a:moveTo>
                  <a:cubicBezTo>
                    <a:pt x="1130" y="1"/>
                    <a:pt x="1" y="1130"/>
                    <a:pt x="1" y="2534"/>
                  </a:cubicBezTo>
                  <a:cubicBezTo>
                    <a:pt x="1" y="3925"/>
                    <a:pt x="1130" y="5055"/>
                    <a:pt x="2522" y="5055"/>
                  </a:cubicBezTo>
                  <a:cubicBezTo>
                    <a:pt x="3925" y="5055"/>
                    <a:pt x="5055" y="3925"/>
                    <a:pt x="5055" y="2534"/>
                  </a:cubicBezTo>
                  <a:cubicBezTo>
                    <a:pt x="5055" y="1130"/>
                    <a:pt x="3925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>
              <a:extLst>
                <a:ext uri="{FF2B5EF4-FFF2-40B4-BE49-F238E27FC236}">
                  <a16:creationId xmlns:a16="http://schemas.microsoft.com/office/drawing/2014/main" id="{253408BF-9C44-0770-9023-9FDDE791763D}"/>
                </a:ext>
              </a:extLst>
            </p:cNvPr>
            <p:cNvSpPr/>
            <p:nvPr/>
          </p:nvSpPr>
          <p:spPr>
            <a:xfrm rot="10800000">
              <a:off x="174933" y="3245949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4353" y="203"/>
                  </a:moveTo>
                  <a:cubicBezTo>
                    <a:pt x="6018" y="203"/>
                    <a:pt x="7386" y="1558"/>
                    <a:pt x="7386" y="3235"/>
                  </a:cubicBezTo>
                  <a:cubicBezTo>
                    <a:pt x="7386" y="4900"/>
                    <a:pt x="6042" y="6268"/>
                    <a:pt x="4353" y="6268"/>
                  </a:cubicBezTo>
                  <a:cubicBezTo>
                    <a:pt x="3628" y="6268"/>
                    <a:pt x="2938" y="6006"/>
                    <a:pt x="2379" y="5530"/>
                  </a:cubicBezTo>
                  <a:cubicBezTo>
                    <a:pt x="1892" y="5114"/>
                    <a:pt x="1547" y="4543"/>
                    <a:pt x="1404" y="3925"/>
                  </a:cubicBezTo>
                  <a:cubicBezTo>
                    <a:pt x="1404" y="3889"/>
                    <a:pt x="1392" y="3877"/>
                    <a:pt x="1356" y="3865"/>
                  </a:cubicBezTo>
                  <a:lnTo>
                    <a:pt x="239" y="3306"/>
                  </a:lnTo>
                  <a:cubicBezTo>
                    <a:pt x="203" y="3294"/>
                    <a:pt x="203" y="3271"/>
                    <a:pt x="203" y="3247"/>
                  </a:cubicBezTo>
                  <a:cubicBezTo>
                    <a:pt x="203" y="3235"/>
                    <a:pt x="215" y="3211"/>
                    <a:pt x="227" y="3187"/>
                  </a:cubicBezTo>
                  <a:lnTo>
                    <a:pt x="1345" y="2629"/>
                  </a:lnTo>
                  <a:cubicBezTo>
                    <a:pt x="1356" y="2617"/>
                    <a:pt x="1380" y="2593"/>
                    <a:pt x="1380" y="2569"/>
                  </a:cubicBezTo>
                  <a:cubicBezTo>
                    <a:pt x="1535" y="1939"/>
                    <a:pt x="1880" y="1368"/>
                    <a:pt x="2367" y="952"/>
                  </a:cubicBezTo>
                  <a:cubicBezTo>
                    <a:pt x="2926" y="476"/>
                    <a:pt x="3628" y="203"/>
                    <a:pt x="4353" y="203"/>
                  </a:cubicBezTo>
                  <a:close/>
                  <a:moveTo>
                    <a:pt x="4353" y="0"/>
                  </a:moveTo>
                  <a:cubicBezTo>
                    <a:pt x="3580" y="0"/>
                    <a:pt x="2831" y="274"/>
                    <a:pt x="2248" y="785"/>
                  </a:cubicBezTo>
                  <a:cubicBezTo>
                    <a:pt x="1737" y="1213"/>
                    <a:pt x="1380" y="1808"/>
                    <a:pt x="1226" y="2462"/>
                  </a:cubicBezTo>
                  <a:lnTo>
                    <a:pt x="155" y="3009"/>
                  </a:lnTo>
                  <a:cubicBezTo>
                    <a:pt x="60" y="3057"/>
                    <a:pt x="1" y="3152"/>
                    <a:pt x="1" y="3247"/>
                  </a:cubicBezTo>
                  <a:cubicBezTo>
                    <a:pt x="1" y="3354"/>
                    <a:pt x="60" y="3449"/>
                    <a:pt x="155" y="3485"/>
                  </a:cubicBezTo>
                  <a:lnTo>
                    <a:pt x="1226" y="4008"/>
                  </a:lnTo>
                  <a:cubicBezTo>
                    <a:pt x="1380" y="4650"/>
                    <a:pt x="1737" y="5245"/>
                    <a:pt x="2248" y="5673"/>
                  </a:cubicBezTo>
                  <a:cubicBezTo>
                    <a:pt x="2843" y="6184"/>
                    <a:pt x="3580" y="6458"/>
                    <a:pt x="4353" y="6458"/>
                  </a:cubicBezTo>
                  <a:cubicBezTo>
                    <a:pt x="6149" y="6458"/>
                    <a:pt x="7588" y="5019"/>
                    <a:pt x="7588" y="3235"/>
                  </a:cubicBezTo>
                  <a:cubicBezTo>
                    <a:pt x="7588" y="1451"/>
                    <a:pt x="6149" y="12"/>
                    <a:pt x="4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>
            <a:extLst>
              <a:ext uri="{FF2B5EF4-FFF2-40B4-BE49-F238E27FC236}">
                <a16:creationId xmlns:a16="http://schemas.microsoft.com/office/drawing/2014/main" id="{753439BF-6F52-4ECE-6D06-1679E671B823}"/>
              </a:ext>
            </a:extLst>
          </p:cNvPr>
          <p:cNvGrpSpPr/>
          <p:nvPr/>
        </p:nvGrpSpPr>
        <p:grpSpPr>
          <a:xfrm>
            <a:off x="6792299" y="459549"/>
            <a:ext cx="943304" cy="802872"/>
            <a:chOff x="174955" y="1305287"/>
            <a:chExt cx="695858" cy="592263"/>
          </a:xfrm>
        </p:grpSpPr>
        <p:sp>
          <p:nvSpPr>
            <p:cNvPr id="429" name="Google Shape;429;p30">
              <a:extLst>
                <a:ext uri="{FF2B5EF4-FFF2-40B4-BE49-F238E27FC236}">
                  <a16:creationId xmlns:a16="http://schemas.microsoft.com/office/drawing/2014/main" id="{D5B99C6A-40AE-0CEC-04F6-6CBAC92D1D5C}"/>
                </a:ext>
              </a:extLst>
            </p:cNvPr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>
              <a:extLst>
                <a:ext uri="{FF2B5EF4-FFF2-40B4-BE49-F238E27FC236}">
                  <a16:creationId xmlns:a16="http://schemas.microsoft.com/office/drawing/2014/main" id="{BC0545BA-FD6C-4229-681E-C340B8461CD0}"/>
                </a:ext>
              </a:extLst>
            </p:cNvPr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0">
            <a:extLst>
              <a:ext uri="{FF2B5EF4-FFF2-40B4-BE49-F238E27FC236}">
                <a16:creationId xmlns:a16="http://schemas.microsoft.com/office/drawing/2014/main" id="{87C7EF56-7536-69E8-23BE-E34E87F45C6B}"/>
              </a:ext>
            </a:extLst>
          </p:cNvPr>
          <p:cNvGrpSpPr/>
          <p:nvPr/>
        </p:nvGrpSpPr>
        <p:grpSpPr>
          <a:xfrm flipH="1">
            <a:off x="7009187" y="666615"/>
            <a:ext cx="371592" cy="372651"/>
            <a:chOff x="1189800" y="238125"/>
            <a:chExt cx="5255900" cy="5219200"/>
          </a:xfrm>
        </p:grpSpPr>
        <p:sp>
          <p:nvSpPr>
            <p:cNvPr id="432" name="Google Shape;432;p30">
              <a:extLst>
                <a:ext uri="{FF2B5EF4-FFF2-40B4-BE49-F238E27FC236}">
                  <a16:creationId xmlns:a16="http://schemas.microsoft.com/office/drawing/2014/main" id="{DD3B7987-225E-244F-0141-FAAE7C9A903E}"/>
                </a:ext>
              </a:extLst>
            </p:cNvPr>
            <p:cNvSpPr/>
            <p:nvPr/>
          </p:nvSpPr>
          <p:spPr>
            <a:xfrm>
              <a:off x="1189800" y="238125"/>
              <a:ext cx="5255900" cy="5219200"/>
            </a:xfrm>
            <a:custGeom>
              <a:avLst/>
              <a:gdLst/>
              <a:ahLst/>
              <a:cxnLst/>
              <a:rect l="l" t="t" r="r" b="b"/>
              <a:pathLst>
                <a:path w="210236" h="208768" extrusionOk="0">
                  <a:moveTo>
                    <a:pt x="108396" y="6100"/>
                  </a:moveTo>
                  <a:cubicBezTo>
                    <a:pt x="104384" y="9297"/>
                    <a:pt x="94500" y="14157"/>
                    <a:pt x="96099" y="20648"/>
                  </a:cubicBezTo>
                  <a:cubicBezTo>
                    <a:pt x="96914" y="23910"/>
                    <a:pt x="100470" y="25607"/>
                    <a:pt x="103471" y="26748"/>
                  </a:cubicBezTo>
                  <a:cubicBezTo>
                    <a:pt x="109146" y="28901"/>
                    <a:pt x="114985" y="30565"/>
                    <a:pt x="120759" y="32522"/>
                  </a:cubicBezTo>
                  <a:cubicBezTo>
                    <a:pt x="127120" y="34708"/>
                    <a:pt x="133350" y="36926"/>
                    <a:pt x="139287" y="39111"/>
                  </a:cubicBezTo>
                  <a:cubicBezTo>
                    <a:pt x="142908" y="40481"/>
                    <a:pt x="146790" y="41949"/>
                    <a:pt x="150672" y="43548"/>
                  </a:cubicBezTo>
                  <a:cubicBezTo>
                    <a:pt x="159316" y="47070"/>
                    <a:pt x="166035" y="50463"/>
                    <a:pt x="171777" y="54214"/>
                  </a:cubicBezTo>
                  <a:cubicBezTo>
                    <a:pt x="176702" y="57411"/>
                    <a:pt x="181073" y="60999"/>
                    <a:pt x="184759" y="64816"/>
                  </a:cubicBezTo>
                  <a:cubicBezTo>
                    <a:pt x="192882" y="73264"/>
                    <a:pt x="198492" y="84844"/>
                    <a:pt x="201004" y="98284"/>
                  </a:cubicBezTo>
                  <a:cubicBezTo>
                    <a:pt x="204038" y="114496"/>
                    <a:pt x="202602" y="132730"/>
                    <a:pt x="196502" y="155662"/>
                  </a:cubicBezTo>
                  <a:cubicBezTo>
                    <a:pt x="191446" y="174582"/>
                    <a:pt x="187336" y="188804"/>
                    <a:pt x="182900" y="202667"/>
                  </a:cubicBezTo>
                  <a:lnTo>
                    <a:pt x="171907" y="202667"/>
                  </a:lnTo>
                  <a:cubicBezTo>
                    <a:pt x="172429" y="201036"/>
                    <a:pt x="172951" y="199438"/>
                    <a:pt x="173473" y="197839"/>
                  </a:cubicBezTo>
                  <a:cubicBezTo>
                    <a:pt x="178203" y="183389"/>
                    <a:pt x="182802" y="168938"/>
                    <a:pt x="186749" y="154259"/>
                  </a:cubicBezTo>
                  <a:cubicBezTo>
                    <a:pt x="187369" y="151943"/>
                    <a:pt x="188021" y="149497"/>
                    <a:pt x="188641" y="147083"/>
                  </a:cubicBezTo>
                  <a:cubicBezTo>
                    <a:pt x="189065" y="145452"/>
                    <a:pt x="188087" y="143788"/>
                    <a:pt x="186456" y="143364"/>
                  </a:cubicBezTo>
                  <a:cubicBezTo>
                    <a:pt x="186198" y="143297"/>
                    <a:pt x="185939" y="143265"/>
                    <a:pt x="185684" y="143265"/>
                  </a:cubicBezTo>
                  <a:cubicBezTo>
                    <a:pt x="184321" y="143265"/>
                    <a:pt x="183061" y="144176"/>
                    <a:pt x="182704" y="145550"/>
                  </a:cubicBezTo>
                  <a:cubicBezTo>
                    <a:pt x="182084" y="147964"/>
                    <a:pt x="181465" y="150345"/>
                    <a:pt x="180845" y="152694"/>
                  </a:cubicBezTo>
                  <a:cubicBezTo>
                    <a:pt x="176996" y="167046"/>
                    <a:pt x="172364" y="181627"/>
                    <a:pt x="167666" y="195915"/>
                  </a:cubicBezTo>
                  <a:cubicBezTo>
                    <a:pt x="166949" y="198166"/>
                    <a:pt x="166199" y="200416"/>
                    <a:pt x="165481" y="202667"/>
                  </a:cubicBezTo>
                  <a:lnTo>
                    <a:pt x="101089" y="202667"/>
                  </a:lnTo>
                  <a:cubicBezTo>
                    <a:pt x="100926" y="201884"/>
                    <a:pt x="100470" y="201199"/>
                    <a:pt x="99752" y="200743"/>
                  </a:cubicBezTo>
                  <a:cubicBezTo>
                    <a:pt x="99248" y="200433"/>
                    <a:pt x="98687" y="200285"/>
                    <a:pt x="98133" y="200285"/>
                  </a:cubicBezTo>
                  <a:cubicBezTo>
                    <a:pt x="97112" y="200285"/>
                    <a:pt x="96115" y="200790"/>
                    <a:pt x="95544" y="201721"/>
                  </a:cubicBezTo>
                  <a:cubicBezTo>
                    <a:pt x="95348" y="202047"/>
                    <a:pt x="95153" y="202341"/>
                    <a:pt x="94957" y="202667"/>
                  </a:cubicBezTo>
                  <a:lnTo>
                    <a:pt x="31283" y="202667"/>
                  </a:lnTo>
                  <a:cubicBezTo>
                    <a:pt x="41265" y="190206"/>
                    <a:pt x="68730" y="156967"/>
                    <a:pt x="81909" y="142060"/>
                  </a:cubicBezTo>
                  <a:cubicBezTo>
                    <a:pt x="88922" y="134068"/>
                    <a:pt x="94696" y="126271"/>
                    <a:pt x="99034" y="118802"/>
                  </a:cubicBezTo>
                  <a:cubicBezTo>
                    <a:pt x="106178" y="106439"/>
                    <a:pt x="109049" y="95674"/>
                    <a:pt x="107450" y="86769"/>
                  </a:cubicBezTo>
                  <a:cubicBezTo>
                    <a:pt x="104090" y="67654"/>
                    <a:pt x="89085" y="59955"/>
                    <a:pt x="75809" y="53203"/>
                  </a:cubicBezTo>
                  <a:cubicBezTo>
                    <a:pt x="74406" y="52485"/>
                    <a:pt x="72971" y="51735"/>
                    <a:pt x="71568" y="50985"/>
                  </a:cubicBezTo>
                  <a:lnTo>
                    <a:pt x="71340" y="50854"/>
                  </a:lnTo>
                  <a:cubicBezTo>
                    <a:pt x="70889" y="50619"/>
                    <a:pt x="70405" y="50507"/>
                    <a:pt x="69928" y="50507"/>
                  </a:cubicBezTo>
                  <a:cubicBezTo>
                    <a:pt x="68818" y="50507"/>
                    <a:pt x="67745" y="51110"/>
                    <a:pt x="67197" y="52159"/>
                  </a:cubicBezTo>
                  <a:cubicBezTo>
                    <a:pt x="66414" y="53627"/>
                    <a:pt x="67002" y="55486"/>
                    <a:pt x="68469" y="56269"/>
                  </a:cubicBezTo>
                  <a:lnTo>
                    <a:pt x="68730" y="56400"/>
                  </a:lnTo>
                  <a:cubicBezTo>
                    <a:pt x="70166" y="57150"/>
                    <a:pt x="71634" y="57900"/>
                    <a:pt x="73036" y="58618"/>
                  </a:cubicBezTo>
                  <a:cubicBezTo>
                    <a:pt x="86182" y="65370"/>
                    <a:pt x="98610" y="71698"/>
                    <a:pt x="101448" y="87845"/>
                  </a:cubicBezTo>
                  <a:cubicBezTo>
                    <a:pt x="102753" y="95283"/>
                    <a:pt x="100176" y="104645"/>
                    <a:pt x="93750" y="115735"/>
                  </a:cubicBezTo>
                  <a:cubicBezTo>
                    <a:pt x="89672" y="122749"/>
                    <a:pt x="83997" y="130447"/>
                    <a:pt x="77309" y="138015"/>
                  </a:cubicBezTo>
                  <a:cubicBezTo>
                    <a:pt x="62957" y="154292"/>
                    <a:pt x="30011" y="194186"/>
                    <a:pt x="23519" y="202667"/>
                  </a:cubicBezTo>
                  <a:lnTo>
                    <a:pt x="9721" y="202667"/>
                  </a:lnTo>
                  <a:cubicBezTo>
                    <a:pt x="16995" y="194186"/>
                    <a:pt x="32849" y="176408"/>
                    <a:pt x="45146" y="162545"/>
                  </a:cubicBezTo>
                  <a:cubicBezTo>
                    <a:pt x="52192" y="154651"/>
                    <a:pt x="58847" y="147181"/>
                    <a:pt x="63381" y="142060"/>
                  </a:cubicBezTo>
                  <a:cubicBezTo>
                    <a:pt x="64947" y="140233"/>
                    <a:pt x="66610" y="138439"/>
                    <a:pt x="68372" y="136514"/>
                  </a:cubicBezTo>
                  <a:cubicBezTo>
                    <a:pt x="78386" y="125489"/>
                    <a:pt x="89738" y="112995"/>
                    <a:pt x="93782" y="98316"/>
                  </a:cubicBezTo>
                  <a:cubicBezTo>
                    <a:pt x="95903" y="90585"/>
                    <a:pt x="94272" y="83279"/>
                    <a:pt x="89216" y="77701"/>
                  </a:cubicBezTo>
                  <a:cubicBezTo>
                    <a:pt x="82529" y="70328"/>
                    <a:pt x="72971" y="65370"/>
                    <a:pt x="64490" y="60379"/>
                  </a:cubicBezTo>
                  <a:cubicBezTo>
                    <a:pt x="55715" y="55193"/>
                    <a:pt x="46614" y="49811"/>
                    <a:pt x="42504" y="40514"/>
                  </a:cubicBezTo>
                  <a:cubicBezTo>
                    <a:pt x="36372" y="26748"/>
                    <a:pt x="44266" y="12917"/>
                    <a:pt x="55422" y="6100"/>
                  </a:cubicBezTo>
                  <a:lnTo>
                    <a:pt x="60967" y="6100"/>
                  </a:lnTo>
                  <a:cubicBezTo>
                    <a:pt x="52584" y="12265"/>
                    <a:pt x="47691" y="18463"/>
                    <a:pt x="46092" y="24954"/>
                  </a:cubicBezTo>
                  <a:cubicBezTo>
                    <a:pt x="44787" y="30173"/>
                    <a:pt x="45766" y="35425"/>
                    <a:pt x="48963" y="40546"/>
                  </a:cubicBezTo>
                  <a:cubicBezTo>
                    <a:pt x="50724" y="43352"/>
                    <a:pt x="53008" y="45864"/>
                    <a:pt x="55911" y="48277"/>
                  </a:cubicBezTo>
                  <a:cubicBezTo>
                    <a:pt x="56484" y="48765"/>
                    <a:pt x="57177" y="49000"/>
                    <a:pt x="57866" y="49000"/>
                  </a:cubicBezTo>
                  <a:cubicBezTo>
                    <a:pt x="58743" y="49000"/>
                    <a:pt x="59613" y="48617"/>
                    <a:pt x="60217" y="47886"/>
                  </a:cubicBezTo>
                  <a:cubicBezTo>
                    <a:pt x="61293" y="46581"/>
                    <a:pt x="61130" y="44657"/>
                    <a:pt x="59825" y="43580"/>
                  </a:cubicBezTo>
                  <a:cubicBezTo>
                    <a:pt x="57411" y="41590"/>
                    <a:pt x="55552" y="39535"/>
                    <a:pt x="54149" y="37285"/>
                  </a:cubicBezTo>
                  <a:cubicBezTo>
                    <a:pt x="51833" y="33598"/>
                    <a:pt x="51116" y="30043"/>
                    <a:pt x="52029" y="26389"/>
                  </a:cubicBezTo>
                  <a:cubicBezTo>
                    <a:pt x="53660" y="19833"/>
                    <a:pt x="60412" y="13015"/>
                    <a:pt x="72123" y="6100"/>
                  </a:cubicBezTo>
                  <a:lnTo>
                    <a:pt x="92804" y="6100"/>
                  </a:lnTo>
                  <a:cubicBezTo>
                    <a:pt x="87356" y="10373"/>
                    <a:pt x="81354" y="16212"/>
                    <a:pt x="82985" y="23388"/>
                  </a:cubicBezTo>
                  <a:cubicBezTo>
                    <a:pt x="84584" y="30467"/>
                    <a:pt x="92837" y="34447"/>
                    <a:pt x="98936" y="37024"/>
                  </a:cubicBezTo>
                  <a:cubicBezTo>
                    <a:pt x="106896" y="40351"/>
                    <a:pt x="115181" y="43026"/>
                    <a:pt x="123173" y="45570"/>
                  </a:cubicBezTo>
                  <a:cubicBezTo>
                    <a:pt x="136254" y="49778"/>
                    <a:pt x="149758" y="54116"/>
                    <a:pt x="161893" y="61521"/>
                  </a:cubicBezTo>
                  <a:cubicBezTo>
                    <a:pt x="175724" y="69970"/>
                    <a:pt x="184498" y="82365"/>
                    <a:pt x="187336" y="97403"/>
                  </a:cubicBezTo>
                  <a:cubicBezTo>
                    <a:pt x="189130" y="107124"/>
                    <a:pt x="188706" y="118019"/>
                    <a:pt x="185966" y="131686"/>
                  </a:cubicBezTo>
                  <a:lnTo>
                    <a:pt x="185934" y="131915"/>
                  </a:lnTo>
                  <a:cubicBezTo>
                    <a:pt x="185607" y="133546"/>
                    <a:pt x="186684" y="135177"/>
                    <a:pt x="188315" y="135503"/>
                  </a:cubicBezTo>
                  <a:cubicBezTo>
                    <a:pt x="188511" y="135536"/>
                    <a:pt x="188739" y="135568"/>
                    <a:pt x="188935" y="135568"/>
                  </a:cubicBezTo>
                  <a:cubicBezTo>
                    <a:pt x="190370" y="135568"/>
                    <a:pt x="191642" y="134557"/>
                    <a:pt x="191936" y="133089"/>
                  </a:cubicBezTo>
                  <a:lnTo>
                    <a:pt x="191968" y="132893"/>
                  </a:lnTo>
                  <a:cubicBezTo>
                    <a:pt x="194871" y="118443"/>
                    <a:pt x="195296" y="106797"/>
                    <a:pt x="193338" y="96261"/>
                  </a:cubicBezTo>
                  <a:cubicBezTo>
                    <a:pt x="190174" y="79495"/>
                    <a:pt x="180421" y="65696"/>
                    <a:pt x="165057" y="56302"/>
                  </a:cubicBezTo>
                  <a:cubicBezTo>
                    <a:pt x="152335" y="48538"/>
                    <a:pt x="138439" y="44069"/>
                    <a:pt x="125032" y="39764"/>
                  </a:cubicBezTo>
                  <a:cubicBezTo>
                    <a:pt x="117171" y="37219"/>
                    <a:pt x="109016" y="34610"/>
                    <a:pt x="101318" y="31380"/>
                  </a:cubicBezTo>
                  <a:cubicBezTo>
                    <a:pt x="98936" y="30402"/>
                    <a:pt x="96947" y="29390"/>
                    <a:pt x="95153" y="28281"/>
                  </a:cubicBezTo>
                  <a:cubicBezTo>
                    <a:pt x="92934" y="26911"/>
                    <a:pt x="89575" y="24824"/>
                    <a:pt x="88922" y="22018"/>
                  </a:cubicBezTo>
                  <a:cubicBezTo>
                    <a:pt x="87878" y="17419"/>
                    <a:pt x="94761" y="12232"/>
                    <a:pt x="99328" y="8807"/>
                  </a:cubicBezTo>
                  <a:cubicBezTo>
                    <a:pt x="100633" y="7829"/>
                    <a:pt x="101807" y="6948"/>
                    <a:pt x="102786" y="6100"/>
                  </a:cubicBezTo>
                  <a:close/>
                  <a:moveTo>
                    <a:pt x="54573" y="0"/>
                  </a:moveTo>
                  <a:cubicBezTo>
                    <a:pt x="54019" y="0"/>
                    <a:pt x="53497" y="130"/>
                    <a:pt x="53040" y="424"/>
                  </a:cubicBezTo>
                  <a:cubicBezTo>
                    <a:pt x="45994" y="4502"/>
                    <a:pt x="40155" y="10928"/>
                    <a:pt x="36991" y="18039"/>
                  </a:cubicBezTo>
                  <a:cubicBezTo>
                    <a:pt x="33338" y="26292"/>
                    <a:pt x="33338" y="34936"/>
                    <a:pt x="36926" y="43026"/>
                  </a:cubicBezTo>
                  <a:cubicBezTo>
                    <a:pt x="41819" y="54084"/>
                    <a:pt x="52225" y="60216"/>
                    <a:pt x="61391" y="65631"/>
                  </a:cubicBezTo>
                  <a:cubicBezTo>
                    <a:pt x="63772" y="67066"/>
                    <a:pt x="66056" y="68404"/>
                    <a:pt x="68176" y="69774"/>
                  </a:cubicBezTo>
                  <a:cubicBezTo>
                    <a:pt x="69448" y="70622"/>
                    <a:pt x="70753" y="71405"/>
                    <a:pt x="71992" y="72188"/>
                  </a:cubicBezTo>
                  <a:cubicBezTo>
                    <a:pt x="76690" y="75124"/>
                    <a:pt x="81126" y="77896"/>
                    <a:pt x="84682" y="81811"/>
                  </a:cubicBezTo>
                  <a:cubicBezTo>
                    <a:pt x="88368" y="85855"/>
                    <a:pt x="89444" y="90977"/>
                    <a:pt x="87878" y="96685"/>
                  </a:cubicBezTo>
                  <a:cubicBezTo>
                    <a:pt x="84225" y="109962"/>
                    <a:pt x="73395" y="121868"/>
                    <a:pt x="63837" y="132371"/>
                  </a:cubicBezTo>
                  <a:cubicBezTo>
                    <a:pt x="62076" y="134329"/>
                    <a:pt x="60412" y="136155"/>
                    <a:pt x="58781" y="138015"/>
                  </a:cubicBezTo>
                  <a:cubicBezTo>
                    <a:pt x="54247" y="143136"/>
                    <a:pt x="47625" y="150573"/>
                    <a:pt x="40579" y="158500"/>
                  </a:cubicBezTo>
                  <a:cubicBezTo>
                    <a:pt x="17419" y="184531"/>
                    <a:pt x="2121" y="201786"/>
                    <a:pt x="653" y="204070"/>
                  </a:cubicBezTo>
                  <a:cubicBezTo>
                    <a:pt x="66" y="205016"/>
                    <a:pt x="0" y="206190"/>
                    <a:pt x="555" y="207169"/>
                  </a:cubicBezTo>
                  <a:cubicBezTo>
                    <a:pt x="1077" y="208147"/>
                    <a:pt x="2121" y="208767"/>
                    <a:pt x="3230" y="208767"/>
                  </a:cubicBezTo>
                  <a:lnTo>
                    <a:pt x="185118" y="208767"/>
                  </a:lnTo>
                  <a:cubicBezTo>
                    <a:pt x="186456" y="208767"/>
                    <a:pt x="187630" y="207919"/>
                    <a:pt x="188021" y="206647"/>
                  </a:cubicBezTo>
                  <a:cubicBezTo>
                    <a:pt x="192784" y="192001"/>
                    <a:pt x="197090" y="177224"/>
                    <a:pt x="202407" y="157228"/>
                  </a:cubicBezTo>
                  <a:cubicBezTo>
                    <a:pt x="208768" y="133383"/>
                    <a:pt x="210235" y="114300"/>
                    <a:pt x="207006" y="97142"/>
                  </a:cubicBezTo>
                  <a:cubicBezTo>
                    <a:pt x="204266" y="82528"/>
                    <a:pt x="198101" y="69904"/>
                    <a:pt x="189196" y="60608"/>
                  </a:cubicBezTo>
                  <a:cubicBezTo>
                    <a:pt x="185183" y="56400"/>
                    <a:pt x="180453" y="52551"/>
                    <a:pt x="175104" y="49093"/>
                  </a:cubicBezTo>
                  <a:cubicBezTo>
                    <a:pt x="169037" y="45146"/>
                    <a:pt x="161991" y="41590"/>
                    <a:pt x="152988" y="37872"/>
                  </a:cubicBezTo>
                  <a:cubicBezTo>
                    <a:pt x="149041" y="36273"/>
                    <a:pt x="145094" y="34773"/>
                    <a:pt x="141407" y="33403"/>
                  </a:cubicBezTo>
                  <a:cubicBezTo>
                    <a:pt x="135438" y="31185"/>
                    <a:pt x="129175" y="28934"/>
                    <a:pt x="122716" y="26748"/>
                  </a:cubicBezTo>
                  <a:cubicBezTo>
                    <a:pt x="120531" y="25998"/>
                    <a:pt x="118280" y="25280"/>
                    <a:pt x="116127" y="24563"/>
                  </a:cubicBezTo>
                  <a:cubicBezTo>
                    <a:pt x="112637" y="23454"/>
                    <a:pt x="109081" y="22312"/>
                    <a:pt x="105624" y="21007"/>
                  </a:cubicBezTo>
                  <a:cubicBezTo>
                    <a:pt x="103471" y="20224"/>
                    <a:pt x="102590" y="19605"/>
                    <a:pt x="102231" y="19278"/>
                  </a:cubicBezTo>
                  <a:cubicBezTo>
                    <a:pt x="102231" y="19278"/>
                    <a:pt x="102264" y="19246"/>
                    <a:pt x="102296" y="19213"/>
                  </a:cubicBezTo>
                  <a:cubicBezTo>
                    <a:pt x="103927" y="17321"/>
                    <a:pt x="113518" y="9786"/>
                    <a:pt x="119193" y="5480"/>
                  </a:cubicBezTo>
                  <a:cubicBezTo>
                    <a:pt x="120237" y="4697"/>
                    <a:pt x="120661" y="3327"/>
                    <a:pt x="120237" y="2088"/>
                  </a:cubicBezTo>
                  <a:cubicBezTo>
                    <a:pt x="119813" y="848"/>
                    <a:pt x="118671" y="0"/>
                    <a:pt x="117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>
              <a:extLst>
                <a:ext uri="{FF2B5EF4-FFF2-40B4-BE49-F238E27FC236}">
                  <a16:creationId xmlns:a16="http://schemas.microsoft.com/office/drawing/2014/main" id="{CA037109-347F-6777-7F77-02424D8DC9D5}"/>
                </a:ext>
              </a:extLst>
            </p:cNvPr>
            <p:cNvSpPr/>
            <p:nvPr/>
          </p:nvSpPr>
          <p:spPr>
            <a:xfrm>
              <a:off x="4544750" y="1995075"/>
              <a:ext cx="303400" cy="307075"/>
            </a:xfrm>
            <a:custGeom>
              <a:avLst/>
              <a:gdLst/>
              <a:ahLst/>
              <a:cxnLst/>
              <a:rect l="l" t="t" r="r" b="b"/>
              <a:pathLst>
                <a:path w="12136" h="12283" extrusionOk="0">
                  <a:moveTo>
                    <a:pt x="3352" y="1"/>
                  </a:moveTo>
                  <a:cubicBezTo>
                    <a:pt x="2547" y="1"/>
                    <a:pt x="1746" y="311"/>
                    <a:pt x="1142" y="931"/>
                  </a:cubicBezTo>
                  <a:cubicBezTo>
                    <a:pt x="1" y="2171"/>
                    <a:pt x="33" y="4095"/>
                    <a:pt x="1240" y="5270"/>
                  </a:cubicBezTo>
                  <a:cubicBezTo>
                    <a:pt x="3067" y="6998"/>
                    <a:pt x="4730" y="8923"/>
                    <a:pt x="6166" y="10978"/>
                  </a:cubicBezTo>
                  <a:cubicBezTo>
                    <a:pt x="6785" y="11826"/>
                    <a:pt x="7699" y="12283"/>
                    <a:pt x="8677" y="12283"/>
                  </a:cubicBezTo>
                  <a:cubicBezTo>
                    <a:pt x="9297" y="12283"/>
                    <a:pt x="9884" y="12087"/>
                    <a:pt x="10439" y="11728"/>
                  </a:cubicBezTo>
                  <a:cubicBezTo>
                    <a:pt x="11809" y="10750"/>
                    <a:pt x="12135" y="8858"/>
                    <a:pt x="11156" y="7455"/>
                  </a:cubicBezTo>
                  <a:cubicBezTo>
                    <a:pt x="9493" y="5074"/>
                    <a:pt x="7568" y="2856"/>
                    <a:pt x="5481" y="833"/>
                  </a:cubicBezTo>
                  <a:cubicBezTo>
                    <a:pt x="4878" y="278"/>
                    <a:pt x="4114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>
              <a:extLst>
                <a:ext uri="{FF2B5EF4-FFF2-40B4-BE49-F238E27FC236}">
                  <a16:creationId xmlns:a16="http://schemas.microsoft.com/office/drawing/2014/main" id="{E9597658-361D-3EF1-4D4C-6C61CBAC095B}"/>
                </a:ext>
              </a:extLst>
            </p:cNvPr>
            <p:cNvSpPr/>
            <p:nvPr/>
          </p:nvSpPr>
          <p:spPr>
            <a:xfrm>
              <a:off x="3486225" y="1384350"/>
              <a:ext cx="355600" cy="246650"/>
            </a:xfrm>
            <a:custGeom>
              <a:avLst/>
              <a:gdLst/>
              <a:ahLst/>
              <a:cxnLst/>
              <a:rect l="l" t="t" r="r" b="b"/>
              <a:pathLst>
                <a:path w="14224" h="9866" extrusionOk="0">
                  <a:moveTo>
                    <a:pt x="3482" y="1"/>
                  </a:moveTo>
                  <a:cubicBezTo>
                    <a:pt x="2373" y="1"/>
                    <a:pt x="1303" y="621"/>
                    <a:pt x="751" y="1678"/>
                  </a:cubicBezTo>
                  <a:cubicBezTo>
                    <a:pt x="1" y="3179"/>
                    <a:pt x="588" y="5005"/>
                    <a:pt x="2089" y="5788"/>
                  </a:cubicBezTo>
                  <a:cubicBezTo>
                    <a:pt x="4437" y="6995"/>
                    <a:pt x="6786" y="8202"/>
                    <a:pt x="9134" y="9409"/>
                  </a:cubicBezTo>
                  <a:lnTo>
                    <a:pt x="9330" y="9507"/>
                  </a:lnTo>
                  <a:cubicBezTo>
                    <a:pt x="9754" y="9735"/>
                    <a:pt x="10244" y="9866"/>
                    <a:pt x="10733" y="9866"/>
                  </a:cubicBezTo>
                  <a:cubicBezTo>
                    <a:pt x="11842" y="9866"/>
                    <a:pt x="12886" y="9246"/>
                    <a:pt x="13440" y="8202"/>
                  </a:cubicBezTo>
                  <a:cubicBezTo>
                    <a:pt x="14223" y="6702"/>
                    <a:pt x="13636" y="4842"/>
                    <a:pt x="12136" y="4092"/>
                  </a:cubicBezTo>
                  <a:lnTo>
                    <a:pt x="11940" y="3994"/>
                  </a:lnTo>
                  <a:cubicBezTo>
                    <a:pt x="9591" y="2755"/>
                    <a:pt x="7243" y="1548"/>
                    <a:pt x="4861" y="341"/>
                  </a:cubicBezTo>
                  <a:cubicBezTo>
                    <a:pt x="4418" y="110"/>
                    <a:pt x="3947" y="1"/>
                    <a:pt x="3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>
              <a:extLst>
                <a:ext uri="{FF2B5EF4-FFF2-40B4-BE49-F238E27FC236}">
                  <a16:creationId xmlns:a16="http://schemas.microsoft.com/office/drawing/2014/main" id="{33868D6A-933E-F850-A85B-5915CBDA44C0}"/>
                </a:ext>
              </a:extLst>
            </p:cNvPr>
            <p:cNvSpPr/>
            <p:nvPr/>
          </p:nvSpPr>
          <p:spPr>
            <a:xfrm>
              <a:off x="2863200" y="556775"/>
              <a:ext cx="280550" cy="321525"/>
            </a:xfrm>
            <a:custGeom>
              <a:avLst/>
              <a:gdLst/>
              <a:ahLst/>
              <a:cxnLst/>
              <a:rect l="l" t="t" r="r" b="b"/>
              <a:pathLst>
                <a:path w="11222" h="12861" extrusionOk="0">
                  <a:moveTo>
                    <a:pt x="7778" y="0"/>
                  </a:moveTo>
                  <a:cubicBezTo>
                    <a:pt x="7122" y="0"/>
                    <a:pt x="6462" y="206"/>
                    <a:pt x="5905" y="628"/>
                  </a:cubicBezTo>
                  <a:cubicBezTo>
                    <a:pt x="3523" y="2487"/>
                    <a:pt x="1599" y="5423"/>
                    <a:pt x="490" y="8881"/>
                  </a:cubicBezTo>
                  <a:cubicBezTo>
                    <a:pt x="0" y="10479"/>
                    <a:pt x="881" y="12208"/>
                    <a:pt x="2479" y="12697"/>
                  </a:cubicBezTo>
                  <a:cubicBezTo>
                    <a:pt x="2806" y="12795"/>
                    <a:pt x="3099" y="12861"/>
                    <a:pt x="3425" y="12861"/>
                  </a:cubicBezTo>
                  <a:cubicBezTo>
                    <a:pt x="4698" y="12861"/>
                    <a:pt x="5905" y="12012"/>
                    <a:pt x="6329" y="10708"/>
                  </a:cubicBezTo>
                  <a:cubicBezTo>
                    <a:pt x="7046" y="8490"/>
                    <a:pt x="8253" y="6565"/>
                    <a:pt x="9656" y="5489"/>
                  </a:cubicBezTo>
                  <a:cubicBezTo>
                    <a:pt x="10993" y="4445"/>
                    <a:pt x="11222" y="2520"/>
                    <a:pt x="10210" y="1183"/>
                  </a:cubicBezTo>
                  <a:cubicBezTo>
                    <a:pt x="9602" y="403"/>
                    <a:pt x="8694" y="0"/>
                    <a:pt x="7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>
              <a:extLst>
                <a:ext uri="{FF2B5EF4-FFF2-40B4-BE49-F238E27FC236}">
                  <a16:creationId xmlns:a16="http://schemas.microsoft.com/office/drawing/2014/main" id="{71DCE445-150E-0377-F648-9B41F472F52F}"/>
                </a:ext>
              </a:extLst>
            </p:cNvPr>
            <p:cNvSpPr/>
            <p:nvPr/>
          </p:nvSpPr>
          <p:spPr>
            <a:xfrm>
              <a:off x="2949650" y="1098425"/>
              <a:ext cx="343325" cy="261825"/>
            </a:xfrm>
            <a:custGeom>
              <a:avLst/>
              <a:gdLst/>
              <a:ahLst/>
              <a:cxnLst/>
              <a:rect l="l" t="t" r="r" b="b"/>
              <a:pathLst>
                <a:path w="13733" h="10473" extrusionOk="0">
                  <a:moveTo>
                    <a:pt x="3406" y="1"/>
                  </a:moveTo>
                  <a:cubicBezTo>
                    <a:pt x="2563" y="1"/>
                    <a:pt x="1723" y="347"/>
                    <a:pt x="1109" y="1013"/>
                  </a:cubicBezTo>
                  <a:cubicBezTo>
                    <a:pt x="0" y="2285"/>
                    <a:pt x="98" y="4210"/>
                    <a:pt x="1370" y="5352"/>
                  </a:cubicBezTo>
                  <a:cubicBezTo>
                    <a:pt x="3327" y="7080"/>
                    <a:pt x="5643" y="8548"/>
                    <a:pt x="8905" y="10147"/>
                  </a:cubicBezTo>
                  <a:cubicBezTo>
                    <a:pt x="9362" y="10375"/>
                    <a:pt x="9819" y="10473"/>
                    <a:pt x="10275" y="10473"/>
                  </a:cubicBezTo>
                  <a:cubicBezTo>
                    <a:pt x="11384" y="10473"/>
                    <a:pt x="12461" y="9853"/>
                    <a:pt x="13015" y="8777"/>
                  </a:cubicBezTo>
                  <a:cubicBezTo>
                    <a:pt x="13733" y="7244"/>
                    <a:pt x="13113" y="5417"/>
                    <a:pt x="11613" y="4667"/>
                  </a:cubicBezTo>
                  <a:cubicBezTo>
                    <a:pt x="8873" y="3329"/>
                    <a:pt x="6948" y="2122"/>
                    <a:pt x="5448" y="785"/>
                  </a:cubicBezTo>
                  <a:cubicBezTo>
                    <a:pt x="4859" y="257"/>
                    <a:pt x="4131" y="1"/>
                    <a:pt x="3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>
              <a:extLst>
                <a:ext uri="{FF2B5EF4-FFF2-40B4-BE49-F238E27FC236}">
                  <a16:creationId xmlns:a16="http://schemas.microsoft.com/office/drawing/2014/main" id="{7852EEDA-BFAF-2C5E-E3E5-49F3F9B39AEE}"/>
                </a:ext>
              </a:extLst>
            </p:cNvPr>
            <p:cNvSpPr/>
            <p:nvPr/>
          </p:nvSpPr>
          <p:spPr>
            <a:xfrm>
              <a:off x="3769225" y="4722950"/>
              <a:ext cx="279725" cy="327425"/>
            </a:xfrm>
            <a:custGeom>
              <a:avLst/>
              <a:gdLst/>
              <a:ahLst/>
              <a:cxnLst/>
              <a:rect l="l" t="t" r="r" b="b"/>
              <a:pathLst>
                <a:path w="11189" h="13097" extrusionOk="0">
                  <a:moveTo>
                    <a:pt x="7704" y="0"/>
                  </a:moveTo>
                  <a:cubicBezTo>
                    <a:pt x="6665" y="0"/>
                    <a:pt x="5649" y="536"/>
                    <a:pt x="5089" y="1484"/>
                  </a:cubicBezTo>
                  <a:cubicBezTo>
                    <a:pt x="3653" y="3865"/>
                    <a:pt x="2251" y="6214"/>
                    <a:pt x="881" y="8465"/>
                  </a:cubicBezTo>
                  <a:cubicBezTo>
                    <a:pt x="0" y="9900"/>
                    <a:pt x="457" y="11792"/>
                    <a:pt x="1925" y="12673"/>
                  </a:cubicBezTo>
                  <a:cubicBezTo>
                    <a:pt x="2414" y="12966"/>
                    <a:pt x="2968" y="13097"/>
                    <a:pt x="3490" y="13097"/>
                  </a:cubicBezTo>
                  <a:cubicBezTo>
                    <a:pt x="4534" y="13097"/>
                    <a:pt x="5545" y="12575"/>
                    <a:pt x="6100" y="11629"/>
                  </a:cubicBezTo>
                  <a:cubicBezTo>
                    <a:pt x="7470" y="9378"/>
                    <a:pt x="8905" y="7030"/>
                    <a:pt x="10341" y="4648"/>
                  </a:cubicBezTo>
                  <a:cubicBezTo>
                    <a:pt x="11189" y="3180"/>
                    <a:pt x="10732" y="1321"/>
                    <a:pt x="9264" y="440"/>
                  </a:cubicBezTo>
                  <a:cubicBezTo>
                    <a:pt x="8777" y="142"/>
                    <a:pt x="8238" y="0"/>
                    <a:pt x="7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>
              <a:extLst>
                <a:ext uri="{FF2B5EF4-FFF2-40B4-BE49-F238E27FC236}">
                  <a16:creationId xmlns:a16="http://schemas.microsoft.com/office/drawing/2014/main" id="{8F966693-AB8B-CA2C-EBFF-ED5BF6DB5DCF}"/>
                </a:ext>
              </a:extLst>
            </p:cNvPr>
            <p:cNvSpPr/>
            <p:nvPr/>
          </p:nvSpPr>
          <p:spPr>
            <a:xfrm>
              <a:off x="4839150" y="2520300"/>
              <a:ext cx="175350" cy="355975"/>
            </a:xfrm>
            <a:custGeom>
              <a:avLst/>
              <a:gdLst/>
              <a:ahLst/>
              <a:cxnLst/>
              <a:rect l="l" t="t" r="r" b="b"/>
              <a:pathLst>
                <a:path w="7014" h="14239" extrusionOk="0">
                  <a:moveTo>
                    <a:pt x="3289" y="0"/>
                  </a:moveTo>
                  <a:cubicBezTo>
                    <a:pt x="3108" y="0"/>
                    <a:pt x="2924" y="16"/>
                    <a:pt x="2740" y="49"/>
                  </a:cubicBezTo>
                  <a:cubicBezTo>
                    <a:pt x="1109" y="375"/>
                    <a:pt x="0" y="1973"/>
                    <a:pt x="326" y="3637"/>
                  </a:cubicBezTo>
                  <a:cubicBezTo>
                    <a:pt x="718" y="5561"/>
                    <a:pt x="881" y="7486"/>
                    <a:pt x="881" y="9411"/>
                  </a:cubicBezTo>
                  <a:cubicBezTo>
                    <a:pt x="881" y="9541"/>
                    <a:pt x="881" y="9704"/>
                    <a:pt x="881" y="9835"/>
                  </a:cubicBezTo>
                  <a:cubicBezTo>
                    <a:pt x="881" y="10259"/>
                    <a:pt x="881" y="10650"/>
                    <a:pt x="848" y="11042"/>
                  </a:cubicBezTo>
                  <a:cubicBezTo>
                    <a:pt x="783" y="12705"/>
                    <a:pt x="2088" y="14140"/>
                    <a:pt x="3752" y="14238"/>
                  </a:cubicBezTo>
                  <a:lnTo>
                    <a:pt x="3915" y="14238"/>
                  </a:lnTo>
                  <a:cubicBezTo>
                    <a:pt x="5546" y="14238"/>
                    <a:pt x="6883" y="12933"/>
                    <a:pt x="6948" y="11302"/>
                  </a:cubicBezTo>
                  <a:cubicBezTo>
                    <a:pt x="6981" y="10846"/>
                    <a:pt x="6981" y="10389"/>
                    <a:pt x="7014" y="9932"/>
                  </a:cubicBezTo>
                  <a:cubicBezTo>
                    <a:pt x="7014" y="9769"/>
                    <a:pt x="7014" y="9574"/>
                    <a:pt x="7014" y="9411"/>
                  </a:cubicBezTo>
                  <a:cubicBezTo>
                    <a:pt x="7014" y="7127"/>
                    <a:pt x="6785" y="4779"/>
                    <a:pt x="6329" y="2495"/>
                  </a:cubicBezTo>
                  <a:cubicBezTo>
                    <a:pt x="6038" y="1016"/>
                    <a:pt x="4742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>
              <a:extLst>
                <a:ext uri="{FF2B5EF4-FFF2-40B4-BE49-F238E27FC236}">
                  <a16:creationId xmlns:a16="http://schemas.microsoft.com/office/drawing/2014/main" id="{A9F4B965-7E07-F2B7-F085-2477E4ED4851}"/>
                </a:ext>
              </a:extLst>
            </p:cNvPr>
            <p:cNvSpPr/>
            <p:nvPr/>
          </p:nvSpPr>
          <p:spPr>
            <a:xfrm>
              <a:off x="4082375" y="4195925"/>
              <a:ext cx="277275" cy="329275"/>
            </a:xfrm>
            <a:custGeom>
              <a:avLst/>
              <a:gdLst/>
              <a:ahLst/>
              <a:cxnLst/>
              <a:rect l="l" t="t" r="r" b="b"/>
              <a:pathLst>
                <a:path w="11091" h="13171" extrusionOk="0">
                  <a:moveTo>
                    <a:pt x="7594" y="1"/>
                  </a:moveTo>
                  <a:cubicBezTo>
                    <a:pt x="6543" y="1"/>
                    <a:pt x="5525" y="545"/>
                    <a:pt x="4958" y="1525"/>
                  </a:cubicBezTo>
                  <a:cubicBezTo>
                    <a:pt x="3653" y="3809"/>
                    <a:pt x="2283" y="6157"/>
                    <a:pt x="848" y="8571"/>
                  </a:cubicBezTo>
                  <a:cubicBezTo>
                    <a:pt x="0" y="10007"/>
                    <a:pt x="489" y="11898"/>
                    <a:pt x="1957" y="12747"/>
                  </a:cubicBezTo>
                  <a:cubicBezTo>
                    <a:pt x="2447" y="13040"/>
                    <a:pt x="2968" y="13171"/>
                    <a:pt x="3490" y="13171"/>
                  </a:cubicBezTo>
                  <a:cubicBezTo>
                    <a:pt x="4534" y="13171"/>
                    <a:pt x="5578" y="12616"/>
                    <a:pt x="6133" y="11637"/>
                  </a:cubicBezTo>
                  <a:cubicBezTo>
                    <a:pt x="7535" y="9256"/>
                    <a:pt x="8938" y="6875"/>
                    <a:pt x="10243" y="4592"/>
                  </a:cubicBezTo>
                  <a:cubicBezTo>
                    <a:pt x="11091" y="3124"/>
                    <a:pt x="10601" y="1264"/>
                    <a:pt x="9134" y="416"/>
                  </a:cubicBezTo>
                  <a:cubicBezTo>
                    <a:pt x="8646" y="135"/>
                    <a:pt x="8116" y="1"/>
                    <a:pt x="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>
              <a:extLst>
                <a:ext uri="{FF2B5EF4-FFF2-40B4-BE49-F238E27FC236}">
                  <a16:creationId xmlns:a16="http://schemas.microsoft.com/office/drawing/2014/main" id="{C1C7ED70-C98F-4427-0D0C-B4B45B032FB8}"/>
                </a:ext>
              </a:extLst>
            </p:cNvPr>
            <p:cNvSpPr/>
            <p:nvPr/>
          </p:nvSpPr>
          <p:spPr>
            <a:xfrm>
              <a:off x="4683375" y="3119775"/>
              <a:ext cx="254475" cy="339575"/>
            </a:xfrm>
            <a:custGeom>
              <a:avLst/>
              <a:gdLst/>
              <a:ahLst/>
              <a:cxnLst/>
              <a:rect l="l" t="t" r="r" b="b"/>
              <a:pathLst>
                <a:path w="10179" h="13583" extrusionOk="0">
                  <a:moveTo>
                    <a:pt x="6696" y="0"/>
                  </a:moveTo>
                  <a:cubicBezTo>
                    <a:pt x="5457" y="0"/>
                    <a:pt x="4303" y="768"/>
                    <a:pt x="3850" y="2002"/>
                  </a:cubicBezTo>
                  <a:cubicBezTo>
                    <a:pt x="3002" y="4286"/>
                    <a:pt x="1991" y="6634"/>
                    <a:pt x="751" y="9211"/>
                  </a:cubicBezTo>
                  <a:cubicBezTo>
                    <a:pt x="1" y="10712"/>
                    <a:pt x="621" y="12539"/>
                    <a:pt x="2154" y="13289"/>
                  </a:cubicBezTo>
                  <a:cubicBezTo>
                    <a:pt x="2578" y="13485"/>
                    <a:pt x="3035" y="13582"/>
                    <a:pt x="3491" y="13582"/>
                  </a:cubicBezTo>
                  <a:cubicBezTo>
                    <a:pt x="4633" y="13582"/>
                    <a:pt x="5709" y="12963"/>
                    <a:pt x="6231" y="11886"/>
                  </a:cubicBezTo>
                  <a:cubicBezTo>
                    <a:pt x="7569" y="9146"/>
                    <a:pt x="8678" y="6602"/>
                    <a:pt x="9591" y="4123"/>
                  </a:cubicBezTo>
                  <a:cubicBezTo>
                    <a:pt x="10178" y="2557"/>
                    <a:pt x="9363" y="795"/>
                    <a:pt x="7797" y="208"/>
                  </a:cubicBezTo>
                  <a:cubicBezTo>
                    <a:pt x="7433" y="67"/>
                    <a:pt x="7061" y="0"/>
                    <a:pt x="6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>
              <a:extLst>
                <a:ext uri="{FF2B5EF4-FFF2-40B4-BE49-F238E27FC236}">
                  <a16:creationId xmlns:a16="http://schemas.microsoft.com/office/drawing/2014/main" id="{F5B283B0-FDF2-7E26-5769-0165897B7C04}"/>
                </a:ext>
              </a:extLst>
            </p:cNvPr>
            <p:cNvSpPr/>
            <p:nvPr/>
          </p:nvSpPr>
          <p:spPr>
            <a:xfrm>
              <a:off x="4386550" y="3664225"/>
              <a:ext cx="275650" cy="330100"/>
            </a:xfrm>
            <a:custGeom>
              <a:avLst/>
              <a:gdLst/>
              <a:ahLst/>
              <a:cxnLst/>
              <a:rect l="l" t="t" r="r" b="b"/>
              <a:pathLst>
                <a:path w="11026" h="13204" extrusionOk="0">
                  <a:moveTo>
                    <a:pt x="7529" y="1"/>
                  </a:moveTo>
                  <a:cubicBezTo>
                    <a:pt x="6478" y="1"/>
                    <a:pt x="5460" y="544"/>
                    <a:pt x="4893" y="1525"/>
                  </a:cubicBezTo>
                  <a:cubicBezTo>
                    <a:pt x="3621" y="3711"/>
                    <a:pt x="2186" y="6190"/>
                    <a:pt x="816" y="8669"/>
                  </a:cubicBezTo>
                  <a:cubicBezTo>
                    <a:pt x="0" y="10137"/>
                    <a:pt x="555" y="11996"/>
                    <a:pt x="2023" y="12812"/>
                  </a:cubicBezTo>
                  <a:cubicBezTo>
                    <a:pt x="2479" y="13073"/>
                    <a:pt x="3001" y="13203"/>
                    <a:pt x="3491" y="13203"/>
                  </a:cubicBezTo>
                  <a:cubicBezTo>
                    <a:pt x="4567" y="13203"/>
                    <a:pt x="5611" y="12616"/>
                    <a:pt x="6165" y="11605"/>
                  </a:cubicBezTo>
                  <a:cubicBezTo>
                    <a:pt x="7503" y="9191"/>
                    <a:pt x="8938" y="6744"/>
                    <a:pt x="10178" y="4591"/>
                  </a:cubicBezTo>
                  <a:cubicBezTo>
                    <a:pt x="11026" y="3124"/>
                    <a:pt x="10536" y="1264"/>
                    <a:pt x="9069" y="416"/>
                  </a:cubicBezTo>
                  <a:cubicBezTo>
                    <a:pt x="8581" y="135"/>
                    <a:pt x="8051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>
              <a:extLst>
                <a:ext uri="{FF2B5EF4-FFF2-40B4-BE49-F238E27FC236}">
                  <a16:creationId xmlns:a16="http://schemas.microsoft.com/office/drawing/2014/main" id="{99BC5C36-898C-2072-7981-B0144C93972D}"/>
                </a:ext>
              </a:extLst>
            </p:cNvPr>
            <p:cNvSpPr/>
            <p:nvPr/>
          </p:nvSpPr>
          <p:spPr>
            <a:xfrm>
              <a:off x="4027725" y="1667900"/>
              <a:ext cx="350700" cy="255875"/>
            </a:xfrm>
            <a:custGeom>
              <a:avLst/>
              <a:gdLst/>
              <a:ahLst/>
              <a:cxnLst/>
              <a:rect l="l" t="t" r="r" b="b"/>
              <a:pathLst>
                <a:path w="14028" h="10235" extrusionOk="0">
                  <a:moveTo>
                    <a:pt x="3485" y="0"/>
                  </a:moveTo>
                  <a:cubicBezTo>
                    <a:pt x="2433" y="0"/>
                    <a:pt x="1415" y="544"/>
                    <a:pt x="849" y="1525"/>
                  </a:cubicBezTo>
                  <a:cubicBezTo>
                    <a:pt x="1" y="2960"/>
                    <a:pt x="490" y="4852"/>
                    <a:pt x="1958" y="5700"/>
                  </a:cubicBezTo>
                  <a:cubicBezTo>
                    <a:pt x="2969" y="6287"/>
                    <a:pt x="3980" y="6874"/>
                    <a:pt x="4991" y="7494"/>
                  </a:cubicBezTo>
                  <a:cubicBezTo>
                    <a:pt x="6296" y="8244"/>
                    <a:pt x="7666" y="9060"/>
                    <a:pt x="9004" y="9810"/>
                  </a:cubicBezTo>
                  <a:cubicBezTo>
                    <a:pt x="9493" y="10104"/>
                    <a:pt x="10015" y="10234"/>
                    <a:pt x="10504" y="10234"/>
                  </a:cubicBezTo>
                  <a:cubicBezTo>
                    <a:pt x="11581" y="10234"/>
                    <a:pt x="12624" y="9680"/>
                    <a:pt x="13179" y="8669"/>
                  </a:cubicBezTo>
                  <a:cubicBezTo>
                    <a:pt x="14027" y="7201"/>
                    <a:pt x="13505" y="5341"/>
                    <a:pt x="12037" y="4526"/>
                  </a:cubicBezTo>
                  <a:cubicBezTo>
                    <a:pt x="10732" y="3776"/>
                    <a:pt x="9395" y="2993"/>
                    <a:pt x="8123" y="2210"/>
                  </a:cubicBezTo>
                  <a:cubicBezTo>
                    <a:pt x="7079" y="1623"/>
                    <a:pt x="6068" y="1003"/>
                    <a:pt x="5024" y="416"/>
                  </a:cubicBezTo>
                  <a:cubicBezTo>
                    <a:pt x="4537" y="134"/>
                    <a:pt x="4007" y="0"/>
                    <a:pt x="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0">
            <a:extLst>
              <a:ext uri="{FF2B5EF4-FFF2-40B4-BE49-F238E27FC236}">
                <a16:creationId xmlns:a16="http://schemas.microsoft.com/office/drawing/2014/main" id="{F5649D38-BCA2-2FC8-215A-19115201169C}"/>
              </a:ext>
            </a:extLst>
          </p:cNvPr>
          <p:cNvGrpSpPr/>
          <p:nvPr/>
        </p:nvGrpSpPr>
        <p:grpSpPr>
          <a:xfrm>
            <a:off x="8019258" y="2899946"/>
            <a:ext cx="190479" cy="371838"/>
            <a:chOff x="1611224" y="2680878"/>
            <a:chExt cx="189701" cy="376164"/>
          </a:xfrm>
        </p:grpSpPr>
        <p:sp>
          <p:nvSpPr>
            <p:cNvPr id="444" name="Google Shape;444;p30">
              <a:extLst>
                <a:ext uri="{FF2B5EF4-FFF2-40B4-BE49-F238E27FC236}">
                  <a16:creationId xmlns:a16="http://schemas.microsoft.com/office/drawing/2014/main" id="{E8678624-42B7-9D75-F8DF-A396484C0102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>
              <a:extLst>
                <a:ext uri="{FF2B5EF4-FFF2-40B4-BE49-F238E27FC236}">
                  <a16:creationId xmlns:a16="http://schemas.microsoft.com/office/drawing/2014/main" id="{2502616B-2C0B-AC8C-BD66-A368D8E6B25F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>
              <a:extLst>
                <a:ext uri="{FF2B5EF4-FFF2-40B4-BE49-F238E27FC236}">
                  <a16:creationId xmlns:a16="http://schemas.microsoft.com/office/drawing/2014/main" id="{FB36AEA3-1504-F01E-6225-6308545BDB1A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>
              <a:extLst>
                <a:ext uri="{FF2B5EF4-FFF2-40B4-BE49-F238E27FC236}">
                  <a16:creationId xmlns:a16="http://schemas.microsoft.com/office/drawing/2014/main" id="{5DBFBED6-0F00-A35A-5E15-3611260025BD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>
              <a:extLst>
                <a:ext uri="{FF2B5EF4-FFF2-40B4-BE49-F238E27FC236}">
                  <a16:creationId xmlns:a16="http://schemas.microsoft.com/office/drawing/2014/main" id="{C2A0EBB9-6309-3EF4-FD73-895785E4E15D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9" name="Google Shape;449;p30">
            <a:extLst>
              <a:ext uri="{FF2B5EF4-FFF2-40B4-BE49-F238E27FC236}">
                <a16:creationId xmlns:a16="http://schemas.microsoft.com/office/drawing/2014/main" id="{DB961920-C201-EB1C-BB55-ADC2179D75CC}"/>
              </a:ext>
            </a:extLst>
          </p:cNvPr>
          <p:cNvCxnSpPr>
            <a:cxnSpLocks/>
          </p:cNvCxnSpPr>
          <p:nvPr/>
        </p:nvCxnSpPr>
        <p:spPr>
          <a:xfrm>
            <a:off x="0" y="4760017"/>
            <a:ext cx="270549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49814A-73E4-134F-0B90-BCC0E7D36A0D}"/>
              </a:ext>
            </a:extLst>
          </p:cNvPr>
          <p:cNvSpPr txBox="1"/>
          <p:nvPr/>
        </p:nvSpPr>
        <p:spPr>
          <a:xfrm>
            <a:off x="584461" y="-11330"/>
            <a:ext cx="6834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ФЕДЕРАЛЬНОЕ ГОСУДАРСТВЕННОЕ БЮДЖЕТНОЕ ОБРАЗОВАТЕЛЬНОЕ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УЧРЕЖДЕНИЕ ВЫСШЕГО ОБРАЗОВАНИЯ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«САНКТ-ПЕТЕРБУРГСКИЙ ГОСУДАРСТВЕННЫЙ УНИВЕРСИТЕТ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ТЕЛЕКОММУНИКАЦИЙ ИМ. ПРОФ. М.А. БОНЧ-БРУЕВИЧА»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(СПбГУТ)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АРХАНГЕЛЬСКИЙ КОЛЛЕДЖ ТЕЛЕКОММУНИКАЦИЙ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ИМ. Б.Л. РОЗИНГА (ФИЛИАЛ) СПбГУТ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(АКТ (ф) СПбГУТ)</a:t>
            </a:r>
          </a:p>
        </p:txBody>
      </p:sp>
      <p:sp>
        <p:nvSpPr>
          <p:cNvPr id="14" name="Google Shape;417;p30">
            <a:extLst>
              <a:ext uri="{FF2B5EF4-FFF2-40B4-BE49-F238E27FC236}">
                <a16:creationId xmlns:a16="http://schemas.microsoft.com/office/drawing/2014/main" id="{DE312DD2-BE8C-01EE-029A-884B6FD5F22F}"/>
              </a:ext>
            </a:extLst>
          </p:cNvPr>
          <p:cNvSpPr txBox="1">
            <a:spLocks/>
          </p:cNvSpPr>
          <p:nvPr/>
        </p:nvSpPr>
        <p:spPr>
          <a:xfrm>
            <a:off x="2430572" y="4760017"/>
            <a:ext cx="3142211" cy="97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ru-RU" sz="1600" b="1" dirty="0">
                <a:solidFill>
                  <a:srgbClr val="B06026"/>
                </a:solidFill>
              </a:rPr>
              <a:t>Архангельск 2024</a:t>
            </a:r>
          </a:p>
        </p:txBody>
      </p:sp>
    </p:spTree>
    <p:extLst>
      <p:ext uri="{BB962C8B-B14F-4D97-AF65-F5344CB8AC3E}">
        <p14:creationId xmlns:p14="http://schemas.microsoft.com/office/powerpoint/2010/main" val="428104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6"/>
          <p:cNvSpPr txBox="1">
            <a:spLocks noGrp="1"/>
          </p:cNvSpPr>
          <p:nvPr>
            <p:ph type="subTitle" idx="4"/>
          </p:nvPr>
        </p:nvSpPr>
        <p:spPr>
          <a:xfrm>
            <a:off x="4781721" y="2015169"/>
            <a:ext cx="278866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Повышение эффективности</a:t>
            </a:r>
            <a:endParaRPr sz="2400" dirty="0"/>
          </a:p>
        </p:txBody>
      </p:sp>
      <p:sp>
        <p:nvSpPr>
          <p:cNvPr id="603" name="Google Shape;60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Актуальность</a:t>
            </a:r>
            <a:endParaRPr dirty="0"/>
          </a:p>
        </p:txBody>
      </p:sp>
      <p:sp>
        <p:nvSpPr>
          <p:cNvPr id="604" name="Google Shape;604;p36"/>
          <p:cNvSpPr txBox="1">
            <a:spLocks noGrp="1"/>
          </p:cNvSpPr>
          <p:nvPr>
            <p:ph type="subTitle" idx="1"/>
          </p:nvPr>
        </p:nvSpPr>
        <p:spPr>
          <a:xfrm>
            <a:off x="4593616" y="2383323"/>
            <a:ext cx="3164644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Подсистема предоставляет возможность отслеживать потребности в материалах, технике и рабочих, что позволяет оптимизировать планирование работ.</a:t>
            </a:r>
            <a:endParaRPr sz="1800" dirty="0"/>
          </a:p>
        </p:txBody>
      </p:sp>
      <p:sp>
        <p:nvSpPr>
          <p:cNvPr id="605" name="Google Shape;605;p36"/>
          <p:cNvSpPr txBox="1">
            <a:spLocks noGrp="1"/>
          </p:cNvSpPr>
          <p:nvPr>
            <p:ph type="subTitle" idx="2"/>
          </p:nvPr>
        </p:nvSpPr>
        <p:spPr>
          <a:xfrm>
            <a:off x="1505300" y="2383323"/>
            <a:ext cx="2925074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Автоматизация процесса позволяет сократить время на подсчеты, а также минимизировать риск возникновения ошибок</a:t>
            </a:r>
            <a:r>
              <a:rPr lang="en" sz="1800" dirty="0"/>
              <a:t>.</a:t>
            </a:r>
            <a:endParaRPr sz="1800" dirty="0"/>
          </a:p>
        </p:txBody>
      </p:sp>
      <p:sp>
        <p:nvSpPr>
          <p:cNvPr id="606" name="Google Shape;606;p36"/>
          <p:cNvSpPr txBox="1">
            <a:spLocks noGrp="1"/>
          </p:cNvSpPr>
          <p:nvPr>
            <p:ph type="subTitle" idx="3"/>
          </p:nvPr>
        </p:nvSpPr>
        <p:spPr>
          <a:xfrm>
            <a:off x="1715149" y="2015169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Оптимизация процесса</a:t>
            </a:r>
            <a:endParaRPr sz="2400" dirty="0"/>
          </a:p>
        </p:txBody>
      </p:sp>
      <p:grpSp>
        <p:nvGrpSpPr>
          <p:cNvPr id="607" name="Google Shape;607;p36"/>
          <p:cNvGrpSpPr/>
          <p:nvPr/>
        </p:nvGrpSpPr>
        <p:grpSpPr>
          <a:xfrm>
            <a:off x="-330700" y="3009550"/>
            <a:ext cx="2287450" cy="2974225"/>
            <a:chOff x="6581275" y="1629775"/>
            <a:chExt cx="2287450" cy="2974225"/>
          </a:xfrm>
        </p:grpSpPr>
        <p:sp>
          <p:nvSpPr>
            <p:cNvPr id="608" name="Google Shape;608;p36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36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612" name="Google Shape;612;p36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6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6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6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6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6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6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6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6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6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6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6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6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6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6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6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6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6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6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6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6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6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6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6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6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6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6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6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6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6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943;p45">
            <a:extLst>
              <a:ext uri="{FF2B5EF4-FFF2-40B4-BE49-F238E27FC236}">
                <a16:creationId xmlns:a16="http://schemas.microsoft.com/office/drawing/2014/main" id="{E88FBCB0-8721-1D7C-54D0-7F1FCBCD8939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2</a:t>
            </a:r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" grpId="0" build="p"/>
      <p:bldP spid="603" grpId="0"/>
      <p:bldP spid="604" grpId="0" build="p"/>
      <p:bldP spid="605" grpId="0" build="p"/>
      <p:bldP spid="606" grpId="0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0"/>
          <p:cNvSpPr txBox="1">
            <a:spLocks noGrp="1"/>
          </p:cNvSpPr>
          <p:nvPr>
            <p:ph type="subTitle" idx="1"/>
          </p:nvPr>
        </p:nvSpPr>
        <p:spPr>
          <a:xfrm>
            <a:off x="1593273" y="2651569"/>
            <a:ext cx="2995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инструмент для мониторинга хода работ</a:t>
            </a:r>
            <a:endParaRPr sz="1600" dirty="0"/>
          </a:p>
        </p:txBody>
      </p:sp>
      <p:sp>
        <p:nvSpPr>
          <p:cNvPr id="751" name="Google Shape;751;p40"/>
          <p:cNvSpPr txBox="1">
            <a:spLocks noGrp="1"/>
          </p:cNvSpPr>
          <p:nvPr>
            <p:ph type="title"/>
          </p:nvPr>
        </p:nvSpPr>
        <p:spPr>
          <a:xfrm>
            <a:off x="1425086" y="1969000"/>
            <a:ext cx="3335449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Менеджер проектов</a:t>
            </a:r>
            <a:endParaRPr sz="2000" dirty="0"/>
          </a:p>
        </p:txBody>
      </p:sp>
      <p:sp>
        <p:nvSpPr>
          <p:cNvPr id="752" name="Google Shape;752;p40"/>
          <p:cNvSpPr txBox="1">
            <a:spLocks noGrp="1"/>
          </p:cNvSpPr>
          <p:nvPr>
            <p:ph type="title" idx="2"/>
          </p:nvPr>
        </p:nvSpPr>
        <p:spPr>
          <a:xfrm>
            <a:off x="1423438" y="539489"/>
            <a:ext cx="3337098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Проектировщик</a:t>
            </a:r>
            <a:endParaRPr sz="2000" dirty="0"/>
          </a:p>
        </p:txBody>
      </p:sp>
      <p:sp>
        <p:nvSpPr>
          <p:cNvPr id="753" name="Google Shape;753;p40"/>
          <p:cNvSpPr txBox="1">
            <a:spLocks noGrp="1"/>
          </p:cNvSpPr>
          <p:nvPr>
            <p:ph type="subTitle" idx="3"/>
          </p:nvPr>
        </p:nvSpPr>
        <p:spPr>
          <a:xfrm>
            <a:off x="1218374" y="1250243"/>
            <a:ext cx="3745598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удобный инструмент для планирования ресурсов</a:t>
            </a:r>
            <a:endParaRPr sz="1600" dirty="0"/>
          </a:p>
        </p:txBody>
      </p:sp>
      <p:sp>
        <p:nvSpPr>
          <p:cNvPr id="754" name="Google Shape;754;p40"/>
          <p:cNvSpPr txBox="1">
            <a:spLocks noGrp="1"/>
          </p:cNvSpPr>
          <p:nvPr>
            <p:ph type="title" idx="4"/>
          </p:nvPr>
        </p:nvSpPr>
        <p:spPr>
          <a:xfrm>
            <a:off x="1423450" y="3334550"/>
            <a:ext cx="3335448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Подрядчик</a:t>
            </a:r>
            <a:endParaRPr sz="2000" dirty="0"/>
          </a:p>
        </p:txBody>
      </p:sp>
      <p:sp>
        <p:nvSpPr>
          <p:cNvPr id="755" name="Google Shape;755;p40"/>
          <p:cNvSpPr txBox="1">
            <a:spLocks noGrp="1"/>
          </p:cNvSpPr>
          <p:nvPr>
            <p:ph type="subTitle" idx="5"/>
          </p:nvPr>
        </p:nvSpPr>
        <p:spPr>
          <a:xfrm>
            <a:off x="1560342" y="4020258"/>
            <a:ext cx="29991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доступ к информации о проектах</a:t>
            </a:r>
            <a:endParaRPr sz="1600" dirty="0"/>
          </a:p>
        </p:txBody>
      </p:sp>
      <p:cxnSp>
        <p:nvCxnSpPr>
          <p:cNvPr id="756" name="Google Shape;756;p40"/>
          <p:cNvCxnSpPr>
            <a:cxnSpLocks/>
          </p:cNvCxnSpPr>
          <p:nvPr/>
        </p:nvCxnSpPr>
        <p:spPr>
          <a:xfrm>
            <a:off x="1423448" y="1831887"/>
            <a:ext cx="333545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40"/>
          <p:cNvCxnSpPr>
            <a:cxnSpLocks/>
          </p:cNvCxnSpPr>
          <p:nvPr/>
        </p:nvCxnSpPr>
        <p:spPr>
          <a:xfrm>
            <a:off x="1427498" y="3246586"/>
            <a:ext cx="3331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0"/>
          <p:cNvCxnSpPr>
            <a:cxnSpLocks/>
          </p:cNvCxnSpPr>
          <p:nvPr/>
        </p:nvCxnSpPr>
        <p:spPr>
          <a:xfrm>
            <a:off x="1427498" y="4638565"/>
            <a:ext cx="3331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9" name="Google Shape;759;p40"/>
          <p:cNvGrpSpPr/>
          <p:nvPr/>
        </p:nvGrpSpPr>
        <p:grpSpPr>
          <a:xfrm>
            <a:off x="6123203" y="-59393"/>
            <a:ext cx="3711388" cy="4825680"/>
            <a:chOff x="6581275" y="1629775"/>
            <a:chExt cx="2287450" cy="2974225"/>
          </a:xfrm>
        </p:grpSpPr>
        <p:sp>
          <p:nvSpPr>
            <p:cNvPr id="760" name="Google Shape;760;p40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40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764" name="Google Shape;764;p40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0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0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0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3" name="Google Shape;843;p40"/>
          <p:cNvGrpSpPr/>
          <p:nvPr/>
        </p:nvGrpSpPr>
        <p:grpSpPr>
          <a:xfrm>
            <a:off x="5379474" y="1831887"/>
            <a:ext cx="943304" cy="802872"/>
            <a:chOff x="174955" y="1305287"/>
            <a:chExt cx="695858" cy="592263"/>
          </a:xfrm>
        </p:grpSpPr>
        <p:sp>
          <p:nvSpPr>
            <p:cNvPr id="844" name="Google Shape;844;p40"/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0"/>
          <p:cNvGrpSpPr/>
          <p:nvPr/>
        </p:nvGrpSpPr>
        <p:grpSpPr>
          <a:xfrm>
            <a:off x="5585214" y="2050568"/>
            <a:ext cx="365975" cy="365511"/>
            <a:chOff x="1181425" y="238025"/>
            <a:chExt cx="5235700" cy="5229050"/>
          </a:xfrm>
        </p:grpSpPr>
        <p:sp>
          <p:nvSpPr>
            <p:cNvPr id="847" name="Google Shape;847;p40"/>
            <p:cNvSpPr/>
            <p:nvPr/>
          </p:nvSpPr>
          <p:spPr>
            <a:xfrm>
              <a:off x="3691725" y="238025"/>
              <a:ext cx="2725400" cy="3740150"/>
            </a:xfrm>
            <a:custGeom>
              <a:avLst/>
              <a:gdLst/>
              <a:ahLst/>
              <a:cxnLst/>
              <a:rect l="l" t="t" r="r" b="b"/>
              <a:pathLst>
                <a:path w="109016" h="149606" extrusionOk="0">
                  <a:moveTo>
                    <a:pt x="88428" y="34512"/>
                  </a:moveTo>
                  <a:lnTo>
                    <a:pt x="88428" y="65197"/>
                  </a:lnTo>
                  <a:lnTo>
                    <a:pt x="78355" y="65197"/>
                  </a:lnTo>
                  <a:lnTo>
                    <a:pt x="78355" y="39855"/>
                  </a:lnTo>
                  <a:cubicBezTo>
                    <a:pt x="81591" y="38017"/>
                    <a:pt x="84973" y="36252"/>
                    <a:pt x="88428" y="34512"/>
                  </a:cubicBezTo>
                  <a:close/>
                  <a:moveTo>
                    <a:pt x="93404" y="71325"/>
                  </a:moveTo>
                  <a:cubicBezTo>
                    <a:pt x="94458" y="71325"/>
                    <a:pt x="95315" y="72182"/>
                    <a:pt x="95315" y="73236"/>
                  </a:cubicBezTo>
                  <a:lnTo>
                    <a:pt x="95315" y="78702"/>
                  </a:lnTo>
                  <a:lnTo>
                    <a:pt x="71493" y="78702"/>
                  </a:lnTo>
                  <a:lnTo>
                    <a:pt x="71493" y="73236"/>
                  </a:lnTo>
                  <a:cubicBezTo>
                    <a:pt x="71493" y="72182"/>
                    <a:pt x="72351" y="71325"/>
                    <a:pt x="73380" y="71325"/>
                  </a:cubicBezTo>
                  <a:close/>
                  <a:moveTo>
                    <a:pt x="45808" y="63212"/>
                  </a:moveTo>
                  <a:lnTo>
                    <a:pt x="45808" y="111789"/>
                  </a:lnTo>
                  <a:lnTo>
                    <a:pt x="35735" y="111789"/>
                  </a:lnTo>
                  <a:lnTo>
                    <a:pt x="35735" y="73800"/>
                  </a:lnTo>
                  <a:cubicBezTo>
                    <a:pt x="38774" y="70197"/>
                    <a:pt x="42131" y="66668"/>
                    <a:pt x="45808" y="63212"/>
                  </a:cubicBezTo>
                  <a:close/>
                  <a:moveTo>
                    <a:pt x="50758" y="117916"/>
                  </a:moveTo>
                  <a:cubicBezTo>
                    <a:pt x="51812" y="117916"/>
                    <a:pt x="52719" y="118823"/>
                    <a:pt x="52719" y="119925"/>
                  </a:cubicBezTo>
                  <a:lnTo>
                    <a:pt x="52719" y="125709"/>
                  </a:lnTo>
                  <a:lnTo>
                    <a:pt x="28872" y="125709"/>
                  </a:lnTo>
                  <a:lnTo>
                    <a:pt x="28872" y="119925"/>
                  </a:lnTo>
                  <a:cubicBezTo>
                    <a:pt x="28872" y="118798"/>
                    <a:pt x="29754" y="117916"/>
                    <a:pt x="30857" y="117916"/>
                  </a:cubicBezTo>
                  <a:close/>
                  <a:moveTo>
                    <a:pt x="105925" y="1"/>
                  </a:moveTo>
                  <a:cubicBezTo>
                    <a:pt x="105795" y="1"/>
                    <a:pt x="105665" y="10"/>
                    <a:pt x="105536" y="29"/>
                  </a:cubicBezTo>
                  <a:cubicBezTo>
                    <a:pt x="62817" y="5224"/>
                    <a:pt x="28235" y="12724"/>
                    <a:pt x="2721" y="22405"/>
                  </a:cubicBezTo>
                  <a:lnTo>
                    <a:pt x="2403" y="22528"/>
                  </a:lnTo>
                  <a:cubicBezTo>
                    <a:pt x="810" y="23140"/>
                    <a:pt x="1" y="24880"/>
                    <a:pt x="638" y="26473"/>
                  </a:cubicBezTo>
                  <a:cubicBezTo>
                    <a:pt x="1112" y="27705"/>
                    <a:pt x="2259" y="28468"/>
                    <a:pt x="3491" y="28468"/>
                  </a:cubicBezTo>
                  <a:cubicBezTo>
                    <a:pt x="3853" y="28468"/>
                    <a:pt x="4222" y="28402"/>
                    <a:pt x="4584" y="28263"/>
                  </a:cubicBezTo>
                  <a:lnTo>
                    <a:pt x="4878" y="28140"/>
                  </a:lnTo>
                  <a:cubicBezTo>
                    <a:pt x="29240" y="18900"/>
                    <a:pt x="62180" y="11621"/>
                    <a:pt x="102791" y="6523"/>
                  </a:cubicBezTo>
                  <a:lnTo>
                    <a:pt x="102791" y="21278"/>
                  </a:lnTo>
                  <a:cubicBezTo>
                    <a:pt x="98845" y="22895"/>
                    <a:pt x="94654" y="24733"/>
                    <a:pt x="90291" y="26792"/>
                  </a:cubicBezTo>
                  <a:cubicBezTo>
                    <a:pt x="90242" y="26817"/>
                    <a:pt x="90144" y="26841"/>
                    <a:pt x="90071" y="26866"/>
                  </a:cubicBezTo>
                  <a:cubicBezTo>
                    <a:pt x="84801" y="29390"/>
                    <a:pt x="79336" y="32209"/>
                    <a:pt x="73846" y="35370"/>
                  </a:cubicBezTo>
                  <a:cubicBezTo>
                    <a:pt x="73821" y="35395"/>
                    <a:pt x="73772" y="35395"/>
                    <a:pt x="73748" y="35419"/>
                  </a:cubicBezTo>
                  <a:cubicBezTo>
                    <a:pt x="58503" y="44193"/>
                    <a:pt x="42989" y="55541"/>
                    <a:pt x="31004" y="69879"/>
                  </a:cubicBezTo>
                  <a:cubicBezTo>
                    <a:pt x="30759" y="70173"/>
                    <a:pt x="30563" y="70467"/>
                    <a:pt x="30318" y="70736"/>
                  </a:cubicBezTo>
                  <a:cubicBezTo>
                    <a:pt x="30318" y="70736"/>
                    <a:pt x="30318" y="70785"/>
                    <a:pt x="30269" y="70785"/>
                  </a:cubicBezTo>
                  <a:cubicBezTo>
                    <a:pt x="21323" y="81692"/>
                    <a:pt x="15294" y="93333"/>
                    <a:pt x="12329" y="105367"/>
                  </a:cubicBezTo>
                  <a:cubicBezTo>
                    <a:pt x="8996" y="118872"/>
                    <a:pt x="9437" y="133038"/>
                    <a:pt x="13726" y="147424"/>
                  </a:cubicBezTo>
                  <a:cubicBezTo>
                    <a:pt x="14142" y="148748"/>
                    <a:pt x="15368" y="149606"/>
                    <a:pt x="16667" y="149606"/>
                  </a:cubicBezTo>
                  <a:cubicBezTo>
                    <a:pt x="16961" y="149606"/>
                    <a:pt x="17255" y="149581"/>
                    <a:pt x="17574" y="149483"/>
                  </a:cubicBezTo>
                  <a:cubicBezTo>
                    <a:pt x="19191" y="148993"/>
                    <a:pt x="20098" y="147302"/>
                    <a:pt x="19608" y="145684"/>
                  </a:cubicBezTo>
                  <a:cubicBezTo>
                    <a:pt x="12868" y="123063"/>
                    <a:pt x="16250" y="101691"/>
                    <a:pt x="29607" y="81961"/>
                  </a:cubicBezTo>
                  <a:lnTo>
                    <a:pt x="29607" y="111911"/>
                  </a:lnTo>
                  <a:cubicBezTo>
                    <a:pt x="25711" y="112499"/>
                    <a:pt x="22745" y="115881"/>
                    <a:pt x="22745" y="119925"/>
                  </a:cubicBezTo>
                  <a:lnTo>
                    <a:pt x="22745" y="128773"/>
                  </a:lnTo>
                  <a:cubicBezTo>
                    <a:pt x="22745" y="130464"/>
                    <a:pt x="24117" y="131837"/>
                    <a:pt x="25809" y="131837"/>
                  </a:cubicBezTo>
                  <a:lnTo>
                    <a:pt x="55783" y="131837"/>
                  </a:lnTo>
                  <a:cubicBezTo>
                    <a:pt x="57449" y="131837"/>
                    <a:pt x="58822" y="130464"/>
                    <a:pt x="58822" y="128773"/>
                  </a:cubicBezTo>
                  <a:lnTo>
                    <a:pt x="58822" y="119925"/>
                  </a:lnTo>
                  <a:cubicBezTo>
                    <a:pt x="58822" y="115881"/>
                    <a:pt x="55832" y="112499"/>
                    <a:pt x="51959" y="111911"/>
                  </a:cubicBezTo>
                  <a:lnTo>
                    <a:pt x="51959" y="57845"/>
                  </a:lnTo>
                  <a:cubicBezTo>
                    <a:pt x="58038" y="52796"/>
                    <a:pt x="64827" y="47992"/>
                    <a:pt x="72253" y="43483"/>
                  </a:cubicBezTo>
                  <a:lnTo>
                    <a:pt x="72253" y="65271"/>
                  </a:lnTo>
                  <a:cubicBezTo>
                    <a:pt x="68356" y="65810"/>
                    <a:pt x="65390" y="69192"/>
                    <a:pt x="65390" y="73236"/>
                  </a:cubicBezTo>
                  <a:lnTo>
                    <a:pt x="65390" y="81765"/>
                  </a:lnTo>
                  <a:cubicBezTo>
                    <a:pt x="65390" y="83456"/>
                    <a:pt x="66763" y="84829"/>
                    <a:pt x="68454" y="84829"/>
                  </a:cubicBezTo>
                  <a:lnTo>
                    <a:pt x="98404" y="84829"/>
                  </a:lnTo>
                  <a:cubicBezTo>
                    <a:pt x="100095" y="84829"/>
                    <a:pt x="101492" y="83456"/>
                    <a:pt x="101492" y="81765"/>
                  </a:cubicBezTo>
                  <a:lnTo>
                    <a:pt x="101492" y="73236"/>
                  </a:lnTo>
                  <a:cubicBezTo>
                    <a:pt x="101492" y="69192"/>
                    <a:pt x="98477" y="65835"/>
                    <a:pt x="94629" y="65271"/>
                  </a:cubicBezTo>
                  <a:lnTo>
                    <a:pt x="94629" y="31571"/>
                  </a:lnTo>
                  <a:cubicBezTo>
                    <a:pt x="98673" y="29684"/>
                    <a:pt x="102791" y="27895"/>
                    <a:pt x="107080" y="26179"/>
                  </a:cubicBezTo>
                  <a:cubicBezTo>
                    <a:pt x="108256" y="25714"/>
                    <a:pt x="109016" y="24586"/>
                    <a:pt x="109016" y="23312"/>
                  </a:cubicBezTo>
                  <a:lnTo>
                    <a:pt x="109016" y="3068"/>
                  </a:lnTo>
                  <a:cubicBezTo>
                    <a:pt x="108918" y="2185"/>
                    <a:pt x="108550" y="1352"/>
                    <a:pt x="107913" y="764"/>
                  </a:cubicBezTo>
                  <a:cubicBezTo>
                    <a:pt x="107372" y="285"/>
                    <a:pt x="106654" y="1"/>
                    <a:pt x="105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1181425" y="929700"/>
              <a:ext cx="4028050" cy="4537375"/>
            </a:xfrm>
            <a:custGeom>
              <a:avLst/>
              <a:gdLst/>
              <a:ahLst/>
              <a:cxnLst/>
              <a:rect l="l" t="t" r="r" b="b"/>
              <a:pathLst>
                <a:path w="161122" h="181495" extrusionOk="0">
                  <a:moveTo>
                    <a:pt x="90749" y="1"/>
                  </a:moveTo>
                  <a:cubicBezTo>
                    <a:pt x="90327" y="1"/>
                    <a:pt x="89896" y="90"/>
                    <a:pt x="89482" y="277"/>
                  </a:cubicBezTo>
                  <a:cubicBezTo>
                    <a:pt x="60758" y="12899"/>
                    <a:pt x="39925" y="28168"/>
                    <a:pt x="23921" y="48339"/>
                  </a:cubicBezTo>
                  <a:cubicBezTo>
                    <a:pt x="9265" y="66916"/>
                    <a:pt x="1177" y="89759"/>
                    <a:pt x="589" y="114561"/>
                  </a:cubicBezTo>
                  <a:cubicBezTo>
                    <a:pt x="0" y="137894"/>
                    <a:pt x="5686" y="155859"/>
                    <a:pt x="14461" y="175613"/>
                  </a:cubicBezTo>
                  <a:cubicBezTo>
                    <a:pt x="14926" y="176618"/>
                    <a:pt x="15024" y="176961"/>
                    <a:pt x="15147" y="177304"/>
                  </a:cubicBezTo>
                  <a:cubicBezTo>
                    <a:pt x="15343" y="177917"/>
                    <a:pt x="15514" y="178358"/>
                    <a:pt x="16176" y="179779"/>
                  </a:cubicBezTo>
                  <a:cubicBezTo>
                    <a:pt x="16691" y="180858"/>
                    <a:pt x="17769" y="181495"/>
                    <a:pt x="18946" y="181495"/>
                  </a:cubicBezTo>
                  <a:lnTo>
                    <a:pt x="157763" y="181495"/>
                  </a:lnTo>
                  <a:cubicBezTo>
                    <a:pt x="159087" y="181495"/>
                    <a:pt x="160263" y="180637"/>
                    <a:pt x="160680" y="179412"/>
                  </a:cubicBezTo>
                  <a:cubicBezTo>
                    <a:pt x="161121" y="178162"/>
                    <a:pt x="160680" y="176765"/>
                    <a:pt x="159601" y="175980"/>
                  </a:cubicBezTo>
                  <a:cubicBezTo>
                    <a:pt x="145950" y="165785"/>
                    <a:pt x="133304" y="149364"/>
                    <a:pt x="124946" y="131007"/>
                  </a:cubicBezTo>
                  <a:cubicBezTo>
                    <a:pt x="124421" y="129866"/>
                    <a:pt x="123294" y="129207"/>
                    <a:pt x="122129" y="129207"/>
                  </a:cubicBezTo>
                  <a:cubicBezTo>
                    <a:pt x="121717" y="129207"/>
                    <a:pt x="121299" y="129290"/>
                    <a:pt x="120902" y="129463"/>
                  </a:cubicBezTo>
                  <a:cubicBezTo>
                    <a:pt x="119358" y="130173"/>
                    <a:pt x="118647" y="131987"/>
                    <a:pt x="119358" y="133507"/>
                  </a:cubicBezTo>
                  <a:cubicBezTo>
                    <a:pt x="126735" y="149781"/>
                    <a:pt x="137397" y="164608"/>
                    <a:pt x="149259" y="175343"/>
                  </a:cubicBezTo>
                  <a:lnTo>
                    <a:pt x="20955" y="175343"/>
                  </a:lnTo>
                  <a:lnTo>
                    <a:pt x="20955" y="175294"/>
                  </a:lnTo>
                  <a:cubicBezTo>
                    <a:pt x="20808" y="174877"/>
                    <a:pt x="20661" y="174387"/>
                    <a:pt x="20073" y="173088"/>
                  </a:cubicBezTo>
                  <a:cubicBezTo>
                    <a:pt x="11397" y="153555"/>
                    <a:pt x="6128" y="136938"/>
                    <a:pt x="6667" y="114684"/>
                  </a:cubicBezTo>
                  <a:cubicBezTo>
                    <a:pt x="7255" y="91229"/>
                    <a:pt x="14877" y="69612"/>
                    <a:pt x="28749" y="52138"/>
                  </a:cubicBezTo>
                  <a:cubicBezTo>
                    <a:pt x="44116" y="32776"/>
                    <a:pt x="64189" y="18070"/>
                    <a:pt x="91982" y="5890"/>
                  </a:cubicBezTo>
                  <a:cubicBezTo>
                    <a:pt x="93526" y="5203"/>
                    <a:pt x="94237" y="3414"/>
                    <a:pt x="93526" y="1846"/>
                  </a:cubicBezTo>
                  <a:cubicBezTo>
                    <a:pt x="93039" y="691"/>
                    <a:pt x="91927" y="1"/>
                    <a:pt x="90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2667275" y="2905075"/>
              <a:ext cx="220600" cy="350700"/>
            </a:xfrm>
            <a:custGeom>
              <a:avLst/>
              <a:gdLst/>
              <a:ahLst/>
              <a:cxnLst/>
              <a:rect l="l" t="t" r="r" b="b"/>
              <a:pathLst>
                <a:path w="8824" h="14028" extrusionOk="0">
                  <a:moveTo>
                    <a:pt x="5372" y="1"/>
                  </a:moveTo>
                  <a:cubicBezTo>
                    <a:pt x="4053" y="1"/>
                    <a:pt x="2833" y="869"/>
                    <a:pt x="2451" y="2214"/>
                  </a:cubicBezTo>
                  <a:cubicBezTo>
                    <a:pt x="1691" y="4861"/>
                    <a:pt x="980" y="7606"/>
                    <a:pt x="392" y="10351"/>
                  </a:cubicBezTo>
                  <a:cubicBezTo>
                    <a:pt x="0" y="11969"/>
                    <a:pt x="1079" y="13611"/>
                    <a:pt x="2721" y="13979"/>
                  </a:cubicBezTo>
                  <a:cubicBezTo>
                    <a:pt x="2941" y="14028"/>
                    <a:pt x="3162" y="14028"/>
                    <a:pt x="3382" y="14028"/>
                  </a:cubicBezTo>
                  <a:cubicBezTo>
                    <a:pt x="4779" y="14028"/>
                    <a:pt x="6078" y="13047"/>
                    <a:pt x="6372" y="11601"/>
                  </a:cubicBezTo>
                  <a:cubicBezTo>
                    <a:pt x="6936" y="9003"/>
                    <a:pt x="7598" y="6430"/>
                    <a:pt x="8333" y="3930"/>
                  </a:cubicBezTo>
                  <a:cubicBezTo>
                    <a:pt x="8823" y="2288"/>
                    <a:pt x="7867" y="572"/>
                    <a:pt x="6250" y="131"/>
                  </a:cubicBezTo>
                  <a:cubicBezTo>
                    <a:pt x="5958" y="43"/>
                    <a:pt x="5663" y="1"/>
                    <a:pt x="5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2611500" y="3505675"/>
              <a:ext cx="162400" cy="357300"/>
            </a:xfrm>
            <a:custGeom>
              <a:avLst/>
              <a:gdLst/>
              <a:ahLst/>
              <a:cxnLst/>
              <a:rect l="l" t="t" r="r" b="b"/>
              <a:pathLst>
                <a:path w="6496" h="14292" extrusionOk="0">
                  <a:moveTo>
                    <a:pt x="3395" y="0"/>
                  </a:moveTo>
                  <a:cubicBezTo>
                    <a:pt x="1785" y="0"/>
                    <a:pt x="390" y="1274"/>
                    <a:pt x="270" y="2895"/>
                  </a:cubicBezTo>
                  <a:cubicBezTo>
                    <a:pt x="246" y="3385"/>
                    <a:pt x="221" y="3876"/>
                    <a:pt x="172" y="4341"/>
                  </a:cubicBezTo>
                  <a:cubicBezTo>
                    <a:pt x="50" y="6400"/>
                    <a:pt x="1" y="8483"/>
                    <a:pt x="1" y="10567"/>
                  </a:cubicBezTo>
                  <a:lnTo>
                    <a:pt x="1" y="11277"/>
                  </a:lnTo>
                  <a:cubicBezTo>
                    <a:pt x="1" y="12944"/>
                    <a:pt x="1373" y="14292"/>
                    <a:pt x="3064" y="14292"/>
                  </a:cubicBezTo>
                  <a:lnTo>
                    <a:pt x="3089" y="14292"/>
                  </a:lnTo>
                  <a:cubicBezTo>
                    <a:pt x="4780" y="14292"/>
                    <a:pt x="6153" y="12919"/>
                    <a:pt x="6128" y="11204"/>
                  </a:cubicBezTo>
                  <a:lnTo>
                    <a:pt x="6128" y="10542"/>
                  </a:lnTo>
                  <a:cubicBezTo>
                    <a:pt x="6128" y="8581"/>
                    <a:pt x="6177" y="6572"/>
                    <a:pt x="6275" y="4660"/>
                  </a:cubicBezTo>
                  <a:lnTo>
                    <a:pt x="6373" y="3263"/>
                  </a:lnTo>
                  <a:cubicBezTo>
                    <a:pt x="6496" y="1596"/>
                    <a:pt x="5197" y="126"/>
                    <a:pt x="3530" y="3"/>
                  </a:cubicBezTo>
                  <a:cubicBezTo>
                    <a:pt x="3485" y="1"/>
                    <a:pt x="3440" y="0"/>
                    <a:pt x="3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3194200" y="1860900"/>
              <a:ext cx="308225" cy="304250"/>
            </a:xfrm>
            <a:custGeom>
              <a:avLst/>
              <a:gdLst/>
              <a:ahLst/>
              <a:cxnLst/>
              <a:rect l="l" t="t" r="r" b="b"/>
              <a:pathLst>
                <a:path w="12329" h="12170" extrusionOk="0">
                  <a:moveTo>
                    <a:pt x="8959" y="0"/>
                  </a:moveTo>
                  <a:cubicBezTo>
                    <a:pt x="8180" y="0"/>
                    <a:pt x="7402" y="307"/>
                    <a:pt x="6814" y="920"/>
                  </a:cubicBezTo>
                  <a:cubicBezTo>
                    <a:pt x="4804" y="2929"/>
                    <a:pt x="2917" y="5013"/>
                    <a:pt x="1104" y="7120"/>
                  </a:cubicBezTo>
                  <a:cubicBezTo>
                    <a:pt x="1" y="8395"/>
                    <a:pt x="148" y="10331"/>
                    <a:pt x="1447" y="11434"/>
                  </a:cubicBezTo>
                  <a:cubicBezTo>
                    <a:pt x="2035" y="11924"/>
                    <a:pt x="2721" y="12169"/>
                    <a:pt x="3432" y="12169"/>
                  </a:cubicBezTo>
                  <a:cubicBezTo>
                    <a:pt x="4290" y="12169"/>
                    <a:pt x="5148" y="11801"/>
                    <a:pt x="5760" y="11091"/>
                  </a:cubicBezTo>
                  <a:cubicBezTo>
                    <a:pt x="7451" y="9105"/>
                    <a:pt x="9265" y="7145"/>
                    <a:pt x="11128" y="5258"/>
                  </a:cubicBezTo>
                  <a:cubicBezTo>
                    <a:pt x="12329" y="4057"/>
                    <a:pt x="12329" y="2096"/>
                    <a:pt x="11103" y="920"/>
                  </a:cubicBezTo>
                  <a:cubicBezTo>
                    <a:pt x="10515" y="307"/>
                    <a:pt x="9737" y="0"/>
                    <a:pt x="8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3640275" y="1471675"/>
              <a:ext cx="338225" cy="273750"/>
            </a:xfrm>
            <a:custGeom>
              <a:avLst/>
              <a:gdLst/>
              <a:ahLst/>
              <a:cxnLst/>
              <a:rect l="l" t="t" r="r" b="b"/>
              <a:pathLst>
                <a:path w="13529" h="10950" extrusionOk="0">
                  <a:moveTo>
                    <a:pt x="10041" y="1"/>
                  </a:moveTo>
                  <a:cubicBezTo>
                    <a:pt x="9448" y="1"/>
                    <a:pt x="8850" y="173"/>
                    <a:pt x="8333" y="533"/>
                  </a:cubicBezTo>
                  <a:cubicBezTo>
                    <a:pt x="6764" y="1612"/>
                    <a:pt x="5196" y="2715"/>
                    <a:pt x="3701" y="3818"/>
                  </a:cubicBezTo>
                  <a:cubicBezTo>
                    <a:pt x="2990" y="4332"/>
                    <a:pt x="2255" y="4896"/>
                    <a:pt x="1593" y="5411"/>
                  </a:cubicBezTo>
                  <a:cubicBezTo>
                    <a:pt x="245" y="6440"/>
                    <a:pt x="0" y="8352"/>
                    <a:pt x="1005" y="9700"/>
                  </a:cubicBezTo>
                  <a:cubicBezTo>
                    <a:pt x="1593" y="10533"/>
                    <a:pt x="2500" y="10950"/>
                    <a:pt x="3431" y="10950"/>
                  </a:cubicBezTo>
                  <a:cubicBezTo>
                    <a:pt x="4069" y="10950"/>
                    <a:pt x="4730" y="10729"/>
                    <a:pt x="5294" y="10312"/>
                  </a:cubicBezTo>
                  <a:cubicBezTo>
                    <a:pt x="5956" y="9798"/>
                    <a:pt x="6642" y="9307"/>
                    <a:pt x="7304" y="8768"/>
                  </a:cubicBezTo>
                  <a:cubicBezTo>
                    <a:pt x="8750" y="7714"/>
                    <a:pt x="10245" y="6636"/>
                    <a:pt x="11789" y="5582"/>
                  </a:cubicBezTo>
                  <a:cubicBezTo>
                    <a:pt x="13161" y="4651"/>
                    <a:pt x="13529" y="2715"/>
                    <a:pt x="12573" y="1342"/>
                  </a:cubicBezTo>
                  <a:cubicBezTo>
                    <a:pt x="11993" y="472"/>
                    <a:pt x="11022" y="1"/>
                    <a:pt x="10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2637250" y="4116425"/>
              <a:ext cx="200375" cy="355600"/>
            </a:xfrm>
            <a:custGeom>
              <a:avLst/>
              <a:gdLst/>
              <a:ahLst/>
              <a:cxnLst/>
              <a:rect l="l" t="t" r="r" b="b"/>
              <a:pathLst>
                <a:path w="8015" h="14224" extrusionOk="0">
                  <a:moveTo>
                    <a:pt x="3308" y="1"/>
                  </a:moveTo>
                  <a:cubicBezTo>
                    <a:pt x="3162" y="1"/>
                    <a:pt x="3016" y="11"/>
                    <a:pt x="2868" y="33"/>
                  </a:cubicBezTo>
                  <a:cubicBezTo>
                    <a:pt x="1177" y="278"/>
                    <a:pt x="0" y="1822"/>
                    <a:pt x="245" y="3489"/>
                  </a:cubicBezTo>
                  <a:cubicBezTo>
                    <a:pt x="466" y="5131"/>
                    <a:pt x="711" y="6724"/>
                    <a:pt x="1030" y="8317"/>
                  </a:cubicBezTo>
                  <a:cubicBezTo>
                    <a:pt x="1226" y="9469"/>
                    <a:pt x="1446" y="10645"/>
                    <a:pt x="1667" y="11773"/>
                  </a:cubicBezTo>
                  <a:cubicBezTo>
                    <a:pt x="1961" y="13243"/>
                    <a:pt x="3211" y="14224"/>
                    <a:pt x="4657" y="14224"/>
                  </a:cubicBezTo>
                  <a:cubicBezTo>
                    <a:pt x="4877" y="14224"/>
                    <a:pt x="5074" y="14199"/>
                    <a:pt x="5270" y="14150"/>
                  </a:cubicBezTo>
                  <a:cubicBezTo>
                    <a:pt x="6936" y="13831"/>
                    <a:pt x="8015" y="12189"/>
                    <a:pt x="7671" y="10547"/>
                  </a:cubicBezTo>
                  <a:cubicBezTo>
                    <a:pt x="7451" y="9469"/>
                    <a:pt x="7230" y="8342"/>
                    <a:pt x="7059" y="7214"/>
                  </a:cubicBezTo>
                  <a:cubicBezTo>
                    <a:pt x="6789" y="5670"/>
                    <a:pt x="6544" y="4151"/>
                    <a:pt x="6323" y="2655"/>
                  </a:cubicBezTo>
                  <a:cubicBezTo>
                    <a:pt x="6100" y="1114"/>
                    <a:pt x="4798" y="1"/>
                    <a:pt x="3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5273150" y="713400"/>
              <a:ext cx="367675" cy="207925"/>
            </a:xfrm>
            <a:custGeom>
              <a:avLst/>
              <a:gdLst/>
              <a:ahLst/>
              <a:cxnLst/>
              <a:rect l="l" t="t" r="r" b="b"/>
              <a:pathLst>
                <a:path w="14707" h="8317" extrusionOk="0">
                  <a:moveTo>
                    <a:pt x="11334" y="0"/>
                  </a:moveTo>
                  <a:cubicBezTo>
                    <a:pt x="11072" y="0"/>
                    <a:pt x="10806" y="34"/>
                    <a:pt x="10540" y="106"/>
                  </a:cubicBezTo>
                  <a:cubicBezTo>
                    <a:pt x="7893" y="768"/>
                    <a:pt x="5197" y="1503"/>
                    <a:pt x="2525" y="2336"/>
                  </a:cubicBezTo>
                  <a:cubicBezTo>
                    <a:pt x="908" y="2826"/>
                    <a:pt x="1" y="4542"/>
                    <a:pt x="467" y="6160"/>
                  </a:cubicBezTo>
                  <a:cubicBezTo>
                    <a:pt x="883" y="7458"/>
                    <a:pt x="2109" y="8316"/>
                    <a:pt x="3432" y="8316"/>
                  </a:cubicBezTo>
                  <a:cubicBezTo>
                    <a:pt x="3726" y="8316"/>
                    <a:pt x="3996" y="8292"/>
                    <a:pt x="4314" y="8194"/>
                  </a:cubicBezTo>
                  <a:cubicBezTo>
                    <a:pt x="6888" y="7434"/>
                    <a:pt x="9486" y="6699"/>
                    <a:pt x="12059" y="6061"/>
                  </a:cubicBezTo>
                  <a:cubicBezTo>
                    <a:pt x="13701" y="5620"/>
                    <a:pt x="14706" y="3978"/>
                    <a:pt x="14265" y="2312"/>
                  </a:cubicBezTo>
                  <a:cubicBezTo>
                    <a:pt x="13916" y="915"/>
                    <a:pt x="12689" y="0"/>
                    <a:pt x="1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2775100" y="4712375"/>
              <a:ext cx="254300" cy="341725"/>
            </a:xfrm>
            <a:custGeom>
              <a:avLst/>
              <a:gdLst/>
              <a:ahLst/>
              <a:cxnLst/>
              <a:rect l="l" t="t" r="r" b="b"/>
              <a:pathLst>
                <a:path w="10172" h="13669" extrusionOk="0">
                  <a:moveTo>
                    <a:pt x="3476" y="0"/>
                  </a:moveTo>
                  <a:cubicBezTo>
                    <a:pt x="3128" y="0"/>
                    <a:pt x="2774" y="61"/>
                    <a:pt x="2427" y="189"/>
                  </a:cubicBezTo>
                  <a:cubicBezTo>
                    <a:pt x="834" y="777"/>
                    <a:pt x="1" y="2517"/>
                    <a:pt x="589" y="4111"/>
                  </a:cubicBezTo>
                  <a:cubicBezTo>
                    <a:pt x="1569" y="6929"/>
                    <a:pt x="2697" y="9576"/>
                    <a:pt x="3898" y="11978"/>
                  </a:cubicBezTo>
                  <a:cubicBezTo>
                    <a:pt x="4412" y="13056"/>
                    <a:pt x="5515" y="13669"/>
                    <a:pt x="6667" y="13669"/>
                  </a:cubicBezTo>
                  <a:cubicBezTo>
                    <a:pt x="7108" y="13669"/>
                    <a:pt x="7574" y="13571"/>
                    <a:pt x="8040" y="13326"/>
                  </a:cubicBezTo>
                  <a:cubicBezTo>
                    <a:pt x="9535" y="12566"/>
                    <a:pt x="10172" y="10728"/>
                    <a:pt x="9412" y="9233"/>
                  </a:cubicBezTo>
                  <a:cubicBezTo>
                    <a:pt x="8309" y="7027"/>
                    <a:pt x="7304" y="4601"/>
                    <a:pt x="6348" y="2027"/>
                  </a:cubicBezTo>
                  <a:cubicBezTo>
                    <a:pt x="5888" y="781"/>
                    <a:pt x="4724" y="0"/>
                    <a:pt x="3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4697200" y="901450"/>
              <a:ext cx="362750" cy="231250"/>
            </a:xfrm>
            <a:custGeom>
              <a:avLst/>
              <a:gdLst/>
              <a:ahLst/>
              <a:cxnLst/>
              <a:rect l="l" t="t" r="r" b="b"/>
              <a:pathLst>
                <a:path w="14510" h="9250" extrusionOk="0">
                  <a:moveTo>
                    <a:pt x="11025" y="1"/>
                  </a:moveTo>
                  <a:cubicBezTo>
                    <a:pt x="10661" y="1"/>
                    <a:pt x="10289" y="67"/>
                    <a:pt x="9927" y="206"/>
                  </a:cubicBezTo>
                  <a:cubicBezTo>
                    <a:pt x="7378" y="1235"/>
                    <a:pt x="4804" y="2265"/>
                    <a:pt x="2256" y="3368"/>
                  </a:cubicBezTo>
                  <a:cubicBezTo>
                    <a:pt x="687" y="4054"/>
                    <a:pt x="1" y="5843"/>
                    <a:pt x="662" y="7412"/>
                  </a:cubicBezTo>
                  <a:cubicBezTo>
                    <a:pt x="1153" y="8539"/>
                    <a:pt x="2280" y="9250"/>
                    <a:pt x="3481" y="9250"/>
                  </a:cubicBezTo>
                  <a:cubicBezTo>
                    <a:pt x="3873" y="9250"/>
                    <a:pt x="4314" y="9152"/>
                    <a:pt x="4706" y="9005"/>
                  </a:cubicBezTo>
                  <a:cubicBezTo>
                    <a:pt x="7157" y="7926"/>
                    <a:pt x="9682" y="6897"/>
                    <a:pt x="12157" y="5941"/>
                  </a:cubicBezTo>
                  <a:cubicBezTo>
                    <a:pt x="13726" y="5328"/>
                    <a:pt x="14510" y="3564"/>
                    <a:pt x="13897" y="1971"/>
                  </a:cubicBezTo>
                  <a:cubicBezTo>
                    <a:pt x="13424" y="759"/>
                    <a:pt x="12263" y="1"/>
                    <a:pt x="1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2859650" y="2343875"/>
              <a:ext cx="270850" cy="332875"/>
            </a:xfrm>
            <a:custGeom>
              <a:avLst/>
              <a:gdLst/>
              <a:ahLst/>
              <a:cxnLst/>
              <a:rect l="l" t="t" r="r" b="b"/>
              <a:pathLst>
                <a:path w="10834" h="13315" extrusionOk="0">
                  <a:moveTo>
                    <a:pt x="7361" y="0"/>
                  </a:moveTo>
                  <a:cubicBezTo>
                    <a:pt x="6304" y="0"/>
                    <a:pt x="5277" y="539"/>
                    <a:pt x="4707" y="1502"/>
                  </a:cubicBezTo>
                  <a:cubicBezTo>
                    <a:pt x="3310" y="3879"/>
                    <a:pt x="1962" y="6403"/>
                    <a:pt x="736" y="8928"/>
                  </a:cubicBezTo>
                  <a:cubicBezTo>
                    <a:pt x="1" y="10472"/>
                    <a:pt x="638" y="12310"/>
                    <a:pt x="2182" y="13021"/>
                  </a:cubicBezTo>
                  <a:cubicBezTo>
                    <a:pt x="2599" y="13217"/>
                    <a:pt x="3064" y="13315"/>
                    <a:pt x="3481" y="13315"/>
                  </a:cubicBezTo>
                  <a:cubicBezTo>
                    <a:pt x="4633" y="13315"/>
                    <a:pt x="5736" y="12678"/>
                    <a:pt x="6251" y="11575"/>
                  </a:cubicBezTo>
                  <a:cubicBezTo>
                    <a:pt x="7378" y="9173"/>
                    <a:pt x="8628" y="6845"/>
                    <a:pt x="9951" y="4590"/>
                  </a:cubicBezTo>
                  <a:cubicBezTo>
                    <a:pt x="10834" y="3144"/>
                    <a:pt x="10344" y="1281"/>
                    <a:pt x="8922" y="423"/>
                  </a:cubicBezTo>
                  <a:cubicBezTo>
                    <a:pt x="8430" y="136"/>
                    <a:pt x="7892" y="0"/>
                    <a:pt x="7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4149425" y="1155850"/>
              <a:ext cx="353575" cy="251975"/>
            </a:xfrm>
            <a:custGeom>
              <a:avLst/>
              <a:gdLst/>
              <a:ahLst/>
              <a:cxnLst/>
              <a:rect l="l" t="t" r="r" b="b"/>
              <a:pathLst>
                <a:path w="14143" h="10079" extrusionOk="0">
                  <a:moveTo>
                    <a:pt x="10622" y="0"/>
                  </a:moveTo>
                  <a:cubicBezTo>
                    <a:pt x="10148" y="0"/>
                    <a:pt x="9666" y="112"/>
                    <a:pt x="9216" y="348"/>
                  </a:cubicBezTo>
                  <a:cubicBezTo>
                    <a:pt x="6765" y="1647"/>
                    <a:pt x="4339" y="2995"/>
                    <a:pt x="1962" y="4368"/>
                  </a:cubicBezTo>
                  <a:cubicBezTo>
                    <a:pt x="491" y="5226"/>
                    <a:pt x="1" y="7113"/>
                    <a:pt x="834" y="8559"/>
                  </a:cubicBezTo>
                  <a:cubicBezTo>
                    <a:pt x="1398" y="9515"/>
                    <a:pt x="2427" y="10078"/>
                    <a:pt x="3481" y="10078"/>
                  </a:cubicBezTo>
                  <a:cubicBezTo>
                    <a:pt x="4020" y="10078"/>
                    <a:pt x="4535" y="9956"/>
                    <a:pt x="5025" y="9662"/>
                  </a:cubicBezTo>
                  <a:cubicBezTo>
                    <a:pt x="7329" y="8363"/>
                    <a:pt x="9706" y="7039"/>
                    <a:pt x="12059" y="5789"/>
                  </a:cubicBezTo>
                  <a:cubicBezTo>
                    <a:pt x="13579" y="4980"/>
                    <a:pt x="14142" y="3142"/>
                    <a:pt x="13358" y="1647"/>
                  </a:cubicBezTo>
                  <a:cubicBezTo>
                    <a:pt x="12793" y="602"/>
                    <a:pt x="11725" y="0"/>
                    <a:pt x="10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0"/>
          <p:cNvGrpSpPr/>
          <p:nvPr/>
        </p:nvGrpSpPr>
        <p:grpSpPr>
          <a:xfrm rot="-5400000">
            <a:off x="7507245" y="3946762"/>
            <a:ext cx="943304" cy="802872"/>
            <a:chOff x="174955" y="1305287"/>
            <a:chExt cx="695858" cy="592263"/>
          </a:xfrm>
        </p:grpSpPr>
        <p:sp>
          <p:nvSpPr>
            <p:cNvPr id="860" name="Google Shape;860;p40"/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40"/>
          <p:cNvGrpSpPr/>
          <p:nvPr/>
        </p:nvGrpSpPr>
        <p:grpSpPr>
          <a:xfrm>
            <a:off x="7796015" y="4298525"/>
            <a:ext cx="365764" cy="218440"/>
            <a:chOff x="6418996" y="1551155"/>
            <a:chExt cx="375566" cy="227993"/>
          </a:xfrm>
        </p:grpSpPr>
        <p:sp>
          <p:nvSpPr>
            <p:cNvPr id="863" name="Google Shape;863;p40"/>
            <p:cNvSpPr/>
            <p:nvPr/>
          </p:nvSpPr>
          <p:spPr>
            <a:xfrm>
              <a:off x="6418996" y="1551155"/>
              <a:ext cx="375566" cy="227993"/>
            </a:xfrm>
            <a:custGeom>
              <a:avLst/>
              <a:gdLst/>
              <a:ahLst/>
              <a:cxnLst/>
              <a:rect l="l" t="t" r="r" b="b"/>
              <a:pathLst>
                <a:path w="10671" h="6478" extrusionOk="0">
                  <a:moveTo>
                    <a:pt x="9600" y="2356"/>
                  </a:moveTo>
                  <a:lnTo>
                    <a:pt x="10224" y="3176"/>
                  </a:lnTo>
                  <a:lnTo>
                    <a:pt x="8636" y="3176"/>
                  </a:lnTo>
                  <a:lnTo>
                    <a:pt x="8636" y="2356"/>
                  </a:lnTo>
                  <a:close/>
                  <a:moveTo>
                    <a:pt x="1802" y="1874"/>
                  </a:moveTo>
                  <a:lnTo>
                    <a:pt x="1802" y="3587"/>
                  </a:lnTo>
                  <a:lnTo>
                    <a:pt x="1356" y="3587"/>
                  </a:lnTo>
                  <a:lnTo>
                    <a:pt x="660" y="1874"/>
                  </a:lnTo>
                  <a:close/>
                  <a:moveTo>
                    <a:pt x="3301" y="1874"/>
                  </a:moveTo>
                  <a:lnTo>
                    <a:pt x="3301" y="3587"/>
                  </a:lnTo>
                  <a:lnTo>
                    <a:pt x="2106" y="3587"/>
                  </a:lnTo>
                  <a:lnTo>
                    <a:pt x="2106" y="1874"/>
                  </a:lnTo>
                  <a:close/>
                  <a:moveTo>
                    <a:pt x="4800" y="1874"/>
                  </a:moveTo>
                  <a:lnTo>
                    <a:pt x="4800" y="3587"/>
                  </a:lnTo>
                  <a:lnTo>
                    <a:pt x="3604" y="3587"/>
                  </a:lnTo>
                  <a:lnTo>
                    <a:pt x="3604" y="1874"/>
                  </a:lnTo>
                  <a:close/>
                  <a:moveTo>
                    <a:pt x="7512" y="1124"/>
                  </a:moveTo>
                  <a:lnTo>
                    <a:pt x="7512" y="3587"/>
                  </a:lnTo>
                  <a:lnTo>
                    <a:pt x="6620" y="3587"/>
                  </a:lnTo>
                  <a:lnTo>
                    <a:pt x="6620" y="2909"/>
                  </a:lnTo>
                  <a:cubicBezTo>
                    <a:pt x="6620" y="2837"/>
                    <a:pt x="6548" y="2766"/>
                    <a:pt x="6477" y="2748"/>
                  </a:cubicBezTo>
                  <a:cubicBezTo>
                    <a:pt x="6469" y="2747"/>
                    <a:pt x="6462" y="2746"/>
                    <a:pt x="6454" y="2746"/>
                  </a:cubicBezTo>
                  <a:cubicBezTo>
                    <a:pt x="6373" y="2746"/>
                    <a:pt x="6299" y="2827"/>
                    <a:pt x="6299" y="2909"/>
                  </a:cubicBezTo>
                  <a:lnTo>
                    <a:pt x="6299" y="3587"/>
                  </a:lnTo>
                  <a:lnTo>
                    <a:pt x="5103" y="3587"/>
                  </a:lnTo>
                  <a:lnTo>
                    <a:pt x="5103" y="1874"/>
                  </a:lnTo>
                  <a:lnTo>
                    <a:pt x="6299" y="1874"/>
                  </a:lnTo>
                  <a:lnTo>
                    <a:pt x="6299" y="2177"/>
                  </a:lnTo>
                  <a:cubicBezTo>
                    <a:pt x="6299" y="2249"/>
                    <a:pt x="6352" y="2320"/>
                    <a:pt x="6441" y="2338"/>
                  </a:cubicBezTo>
                  <a:cubicBezTo>
                    <a:pt x="6449" y="2339"/>
                    <a:pt x="6457" y="2340"/>
                    <a:pt x="6465" y="2340"/>
                  </a:cubicBezTo>
                  <a:cubicBezTo>
                    <a:pt x="6545" y="2340"/>
                    <a:pt x="6620" y="2259"/>
                    <a:pt x="6620" y="2177"/>
                  </a:cubicBezTo>
                  <a:lnTo>
                    <a:pt x="6620" y="1820"/>
                  </a:lnTo>
                  <a:lnTo>
                    <a:pt x="7512" y="1124"/>
                  </a:lnTo>
                  <a:close/>
                  <a:moveTo>
                    <a:pt x="1249" y="4532"/>
                  </a:moveTo>
                  <a:cubicBezTo>
                    <a:pt x="1035" y="4729"/>
                    <a:pt x="910" y="5014"/>
                    <a:pt x="892" y="5317"/>
                  </a:cubicBezTo>
                  <a:lnTo>
                    <a:pt x="625" y="5210"/>
                  </a:lnTo>
                  <a:lnTo>
                    <a:pt x="892" y="4532"/>
                  </a:lnTo>
                  <a:close/>
                  <a:moveTo>
                    <a:pt x="3801" y="4532"/>
                  </a:moveTo>
                  <a:cubicBezTo>
                    <a:pt x="3587" y="4729"/>
                    <a:pt x="3444" y="5032"/>
                    <a:pt x="3444" y="5353"/>
                  </a:cubicBezTo>
                  <a:cubicBezTo>
                    <a:pt x="3444" y="5407"/>
                    <a:pt x="3444" y="5460"/>
                    <a:pt x="3462" y="5532"/>
                  </a:cubicBezTo>
                  <a:lnTo>
                    <a:pt x="3158" y="5532"/>
                  </a:lnTo>
                  <a:cubicBezTo>
                    <a:pt x="3176" y="5460"/>
                    <a:pt x="3176" y="5407"/>
                    <a:pt x="3176" y="5353"/>
                  </a:cubicBezTo>
                  <a:cubicBezTo>
                    <a:pt x="3176" y="5032"/>
                    <a:pt x="3033" y="4729"/>
                    <a:pt x="2819" y="4532"/>
                  </a:cubicBezTo>
                  <a:close/>
                  <a:moveTo>
                    <a:pt x="5728" y="4532"/>
                  </a:moveTo>
                  <a:lnTo>
                    <a:pt x="6120" y="5532"/>
                  </a:lnTo>
                  <a:lnTo>
                    <a:pt x="5710" y="5532"/>
                  </a:lnTo>
                  <a:cubicBezTo>
                    <a:pt x="5710" y="5460"/>
                    <a:pt x="5728" y="5407"/>
                    <a:pt x="5728" y="5353"/>
                  </a:cubicBezTo>
                  <a:cubicBezTo>
                    <a:pt x="5728" y="5032"/>
                    <a:pt x="5585" y="4729"/>
                    <a:pt x="5371" y="4532"/>
                  </a:cubicBezTo>
                  <a:close/>
                  <a:moveTo>
                    <a:pt x="7512" y="3908"/>
                  </a:moveTo>
                  <a:lnTo>
                    <a:pt x="7512" y="4800"/>
                  </a:lnTo>
                  <a:cubicBezTo>
                    <a:pt x="7423" y="4961"/>
                    <a:pt x="7369" y="5157"/>
                    <a:pt x="7369" y="5353"/>
                  </a:cubicBezTo>
                  <a:cubicBezTo>
                    <a:pt x="7369" y="5407"/>
                    <a:pt x="7369" y="5460"/>
                    <a:pt x="7387" y="5532"/>
                  </a:cubicBezTo>
                  <a:lnTo>
                    <a:pt x="6459" y="5532"/>
                  </a:lnTo>
                  <a:lnTo>
                    <a:pt x="6013" y="4372"/>
                  </a:lnTo>
                  <a:cubicBezTo>
                    <a:pt x="5960" y="4283"/>
                    <a:pt x="5870" y="4211"/>
                    <a:pt x="5763" y="4211"/>
                  </a:cubicBezTo>
                  <a:lnTo>
                    <a:pt x="857" y="4211"/>
                  </a:lnTo>
                  <a:cubicBezTo>
                    <a:pt x="750" y="4211"/>
                    <a:pt x="660" y="4283"/>
                    <a:pt x="625" y="4372"/>
                  </a:cubicBezTo>
                  <a:lnTo>
                    <a:pt x="589" y="4479"/>
                  </a:lnTo>
                  <a:lnTo>
                    <a:pt x="589" y="4122"/>
                  </a:lnTo>
                  <a:cubicBezTo>
                    <a:pt x="589" y="3997"/>
                    <a:pt x="678" y="3908"/>
                    <a:pt x="803" y="3908"/>
                  </a:cubicBezTo>
                  <a:close/>
                  <a:moveTo>
                    <a:pt x="4586" y="4532"/>
                  </a:moveTo>
                  <a:cubicBezTo>
                    <a:pt x="5032" y="4532"/>
                    <a:pt x="5407" y="4889"/>
                    <a:pt x="5407" y="5353"/>
                  </a:cubicBezTo>
                  <a:cubicBezTo>
                    <a:pt x="5407" y="5460"/>
                    <a:pt x="5389" y="5549"/>
                    <a:pt x="5353" y="5639"/>
                  </a:cubicBezTo>
                  <a:cubicBezTo>
                    <a:pt x="5335" y="5710"/>
                    <a:pt x="5299" y="5781"/>
                    <a:pt x="5246" y="5853"/>
                  </a:cubicBezTo>
                  <a:cubicBezTo>
                    <a:pt x="5121" y="6013"/>
                    <a:pt x="4943" y="6120"/>
                    <a:pt x="4728" y="6174"/>
                  </a:cubicBezTo>
                  <a:lnTo>
                    <a:pt x="4586" y="6174"/>
                  </a:lnTo>
                  <a:cubicBezTo>
                    <a:pt x="4122" y="6174"/>
                    <a:pt x="3765" y="5817"/>
                    <a:pt x="3765" y="5353"/>
                  </a:cubicBezTo>
                  <a:cubicBezTo>
                    <a:pt x="3765" y="4889"/>
                    <a:pt x="4122" y="4532"/>
                    <a:pt x="4586" y="4532"/>
                  </a:cubicBezTo>
                  <a:close/>
                  <a:moveTo>
                    <a:pt x="2034" y="4532"/>
                  </a:moveTo>
                  <a:cubicBezTo>
                    <a:pt x="2498" y="4532"/>
                    <a:pt x="2855" y="4889"/>
                    <a:pt x="2855" y="5353"/>
                  </a:cubicBezTo>
                  <a:cubicBezTo>
                    <a:pt x="2855" y="5814"/>
                    <a:pt x="2496" y="6176"/>
                    <a:pt x="2044" y="6176"/>
                  </a:cubicBezTo>
                  <a:cubicBezTo>
                    <a:pt x="2023" y="6176"/>
                    <a:pt x="2002" y="6175"/>
                    <a:pt x="1981" y="6174"/>
                  </a:cubicBezTo>
                  <a:cubicBezTo>
                    <a:pt x="1570" y="6156"/>
                    <a:pt x="1231" y="5817"/>
                    <a:pt x="1213" y="5407"/>
                  </a:cubicBezTo>
                  <a:cubicBezTo>
                    <a:pt x="1178" y="4925"/>
                    <a:pt x="1553" y="4532"/>
                    <a:pt x="2034" y="4532"/>
                  </a:cubicBezTo>
                  <a:close/>
                  <a:moveTo>
                    <a:pt x="8511" y="4532"/>
                  </a:moveTo>
                  <a:cubicBezTo>
                    <a:pt x="8957" y="4532"/>
                    <a:pt x="9332" y="4907"/>
                    <a:pt x="9332" y="5353"/>
                  </a:cubicBezTo>
                  <a:cubicBezTo>
                    <a:pt x="9332" y="5817"/>
                    <a:pt x="8957" y="6192"/>
                    <a:pt x="8511" y="6192"/>
                  </a:cubicBezTo>
                  <a:cubicBezTo>
                    <a:pt x="8047" y="6192"/>
                    <a:pt x="7673" y="5817"/>
                    <a:pt x="7673" y="5353"/>
                  </a:cubicBezTo>
                  <a:cubicBezTo>
                    <a:pt x="7673" y="4907"/>
                    <a:pt x="8047" y="4532"/>
                    <a:pt x="8511" y="4532"/>
                  </a:cubicBezTo>
                  <a:close/>
                  <a:moveTo>
                    <a:pt x="7387" y="0"/>
                  </a:moveTo>
                  <a:cubicBezTo>
                    <a:pt x="7351" y="0"/>
                    <a:pt x="7316" y="18"/>
                    <a:pt x="7280" y="36"/>
                  </a:cubicBezTo>
                  <a:lnTo>
                    <a:pt x="6227" y="875"/>
                  </a:lnTo>
                  <a:lnTo>
                    <a:pt x="4300" y="875"/>
                  </a:lnTo>
                  <a:cubicBezTo>
                    <a:pt x="4211" y="875"/>
                    <a:pt x="4140" y="928"/>
                    <a:pt x="4140" y="1017"/>
                  </a:cubicBezTo>
                  <a:cubicBezTo>
                    <a:pt x="4122" y="1107"/>
                    <a:pt x="4193" y="1196"/>
                    <a:pt x="4282" y="1196"/>
                  </a:cubicBezTo>
                  <a:lnTo>
                    <a:pt x="6299" y="1196"/>
                  </a:lnTo>
                  <a:cubicBezTo>
                    <a:pt x="6316" y="1196"/>
                    <a:pt x="6352" y="1178"/>
                    <a:pt x="6388" y="1160"/>
                  </a:cubicBezTo>
                  <a:lnTo>
                    <a:pt x="7441" y="322"/>
                  </a:lnTo>
                  <a:lnTo>
                    <a:pt x="9314" y="322"/>
                  </a:lnTo>
                  <a:lnTo>
                    <a:pt x="9314" y="696"/>
                  </a:lnTo>
                  <a:lnTo>
                    <a:pt x="7601" y="696"/>
                  </a:lnTo>
                  <a:cubicBezTo>
                    <a:pt x="7565" y="696"/>
                    <a:pt x="7530" y="696"/>
                    <a:pt x="7494" y="732"/>
                  </a:cubicBezTo>
                  <a:lnTo>
                    <a:pt x="6441" y="1571"/>
                  </a:lnTo>
                  <a:lnTo>
                    <a:pt x="339" y="1571"/>
                  </a:lnTo>
                  <a:lnTo>
                    <a:pt x="339" y="1196"/>
                  </a:lnTo>
                  <a:lnTo>
                    <a:pt x="3551" y="1196"/>
                  </a:lnTo>
                  <a:cubicBezTo>
                    <a:pt x="3640" y="1196"/>
                    <a:pt x="3711" y="1124"/>
                    <a:pt x="3711" y="1035"/>
                  </a:cubicBezTo>
                  <a:cubicBezTo>
                    <a:pt x="3711" y="946"/>
                    <a:pt x="3640" y="875"/>
                    <a:pt x="3551" y="875"/>
                  </a:cubicBezTo>
                  <a:lnTo>
                    <a:pt x="286" y="875"/>
                  </a:lnTo>
                  <a:cubicBezTo>
                    <a:pt x="143" y="875"/>
                    <a:pt x="36" y="1142"/>
                    <a:pt x="36" y="1142"/>
                  </a:cubicBezTo>
                  <a:lnTo>
                    <a:pt x="36" y="1624"/>
                  </a:lnTo>
                  <a:cubicBezTo>
                    <a:pt x="36" y="1767"/>
                    <a:pt x="161" y="1874"/>
                    <a:pt x="304" y="1874"/>
                  </a:cubicBezTo>
                  <a:lnTo>
                    <a:pt x="321" y="1874"/>
                  </a:lnTo>
                  <a:lnTo>
                    <a:pt x="999" y="3587"/>
                  </a:lnTo>
                  <a:lnTo>
                    <a:pt x="803" y="3587"/>
                  </a:lnTo>
                  <a:cubicBezTo>
                    <a:pt x="518" y="3587"/>
                    <a:pt x="268" y="3837"/>
                    <a:pt x="268" y="4122"/>
                  </a:cubicBezTo>
                  <a:lnTo>
                    <a:pt x="268" y="5264"/>
                  </a:lnTo>
                  <a:lnTo>
                    <a:pt x="18" y="5888"/>
                  </a:lnTo>
                  <a:cubicBezTo>
                    <a:pt x="0" y="5960"/>
                    <a:pt x="36" y="6049"/>
                    <a:pt x="107" y="6085"/>
                  </a:cubicBezTo>
                  <a:cubicBezTo>
                    <a:pt x="130" y="6094"/>
                    <a:pt x="153" y="6098"/>
                    <a:pt x="175" y="6098"/>
                  </a:cubicBezTo>
                  <a:cubicBezTo>
                    <a:pt x="239" y="6098"/>
                    <a:pt x="295" y="6062"/>
                    <a:pt x="321" y="5995"/>
                  </a:cubicBezTo>
                  <a:lnTo>
                    <a:pt x="518" y="5496"/>
                  </a:lnTo>
                  <a:lnTo>
                    <a:pt x="946" y="5674"/>
                  </a:lnTo>
                  <a:cubicBezTo>
                    <a:pt x="1089" y="6138"/>
                    <a:pt x="1535" y="6477"/>
                    <a:pt x="2034" y="6477"/>
                  </a:cubicBezTo>
                  <a:cubicBezTo>
                    <a:pt x="2480" y="6477"/>
                    <a:pt x="2873" y="6227"/>
                    <a:pt x="3069" y="5835"/>
                  </a:cubicBezTo>
                  <a:lnTo>
                    <a:pt x="3551" y="5835"/>
                  </a:lnTo>
                  <a:cubicBezTo>
                    <a:pt x="3747" y="6227"/>
                    <a:pt x="4140" y="6477"/>
                    <a:pt x="4586" y="6477"/>
                  </a:cubicBezTo>
                  <a:cubicBezTo>
                    <a:pt x="4657" y="6477"/>
                    <a:pt x="4728" y="6477"/>
                    <a:pt x="4800" y="6459"/>
                  </a:cubicBezTo>
                  <a:cubicBezTo>
                    <a:pt x="5068" y="6406"/>
                    <a:pt x="5317" y="6263"/>
                    <a:pt x="5496" y="6031"/>
                  </a:cubicBezTo>
                  <a:cubicBezTo>
                    <a:pt x="5549" y="5960"/>
                    <a:pt x="5585" y="5906"/>
                    <a:pt x="5603" y="5835"/>
                  </a:cubicBezTo>
                  <a:lnTo>
                    <a:pt x="6245" y="5835"/>
                  </a:lnTo>
                  <a:lnTo>
                    <a:pt x="6316" y="5995"/>
                  </a:lnTo>
                  <a:cubicBezTo>
                    <a:pt x="6334" y="6067"/>
                    <a:pt x="6406" y="6103"/>
                    <a:pt x="6459" y="6103"/>
                  </a:cubicBezTo>
                  <a:cubicBezTo>
                    <a:pt x="6513" y="6103"/>
                    <a:pt x="6566" y="6067"/>
                    <a:pt x="6620" y="5995"/>
                  </a:cubicBezTo>
                  <a:cubicBezTo>
                    <a:pt x="6620" y="5978"/>
                    <a:pt x="6620" y="5942"/>
                    <a:pt x="6620" y="5906"/>
                  </a:cubicBezTo>
                  <a:lnTo>
                    <a:pt x="6584" y="5835"/>
                  </a:lnTo>
                  <a:lnTo>
                    <a:pt x="7476" y="5835"/>
                  </a:lnTo>
                  <a:cubicBezTo>
                    <a:pt x="7673" y="6227"/>
                    <a:pt x="8047" y="6477"/>
                    <a:pt x="8511" y="6477"/>
                  </a:cubicBezTo>
                  <a:cubicBezTo>
                    <a:pt x="8957" y="6477"/>
                    <a:pt x="9350" y="6227"/>
                    <a:pt x="9528" y="5835"/>
                  </a:cubicBezTo>
                  <a:lnTo>
                    <a:pt x="10510" y="5835"/>
                  </a:lnTo>
                  <a:cubicBezTo>
                    <a:pt x="10599" y="5835"/>
                    <a:pt x="10670" y="5764"/>
                    <a:pt x="10670" y="5674"/>
                  </a:cubicBezTo>
                  <a:lnTo>
                    <a:pt x="10670" y="4550"/>
                  </a:lnTo>
                  <a:cubicBezTo>
                    <a:pt x="10670" y="4515"/>
                    <a:pt x="10670" y="4497"/>
                    <a:pt x="10634" y="4479"/>
                  </a:cubicBezTo>
                  <a:cubicBezTo>
                    <a:pt x="10595" y="4445"/>
                    <a:pt x="10555" y="4431"/>
                    <a:pt x="10517" y="4431"/>
                  </a:cubicBezTo>
                  <a:cubicBezTo>
                    <a:pt x="10434" y="4431"/>
                    <a:pt x="10367" y="4500"/>
                    <a:pt x="10367" y="4586"/>
                  </a:cubicBezTo>
                  <a:lnTo>
                    <a:pt x="10367" y="5549"/>
                  </a:lnTo>
                  <a:lnTo>
                    <a:pt x="9635" y="5549"/>
                  </a:lnTo>
                  <a:cubicBezTo>
                    <a:pt x="9635" y="5496"/>
                    <a:pt x="9653" y="5425"/>
                    <a:pt x="9653" y="5371"/>
                  </a:cubicBezTo>
                  <a:cubicBezTo>
                    <a:pt x="9653" y="4729"/>
                    <a:pt x="9136" y="4229"/>
                    <a:pt x="8511" y="4229"/>
                  </a:cubicBezTo>
                  <a:cubicBezTo>
                    <a:pt x="8243" y="4229"/>
                    <a:pt x="8012" y="4318"/>
                    <a:pt x="7815" y="4461"/>
                  </a:cubicBezTo>
                  <a:lnTo>
                    <a:pt x="7815" y="1767"/>
                  </a:lnTo>
                  <a:lnTo>
                    <a:pt x="9153" y="1767"/>
                  </a:lnTo>
                  <a:lnTo>
                    <a:pt x="9368" y="2052"/>
                  </a:lnTo>
                  <a:lnTo>
                    <a:pt x="8511" y="2052"/>
                  </a:lnTo>
                  <a:cubicBezTo>
                    <a:pt x="8404" y="2052"/>
                    <a:pt x="8315" y="2141"/>
                    <a:pt x="8315" y="2249"/>
                  </a:cubicBezTo>
                  <a:lnTo>
                    <a:pt x="8315" y="3283"/>
                  </a:lnTo>
                  <a:cubicBezTo>
                    <a:pt x="8315" y="3390"/>
                    <a:pt x="8404" y="3480"/>
                    <a:pt x="8511" y="3480"/>
                  </a:cubicBezTo>
                  <a:lnTo>
                    <a:pt x="10367" y="3480"/>
                  </a:lnTo>
                  <a:lnTo>
                    <a:pt x="10367" y="3872"/>
                  </a:lnTo>
                  <a:cubicBezTo>
                    <a:pt x="10367" y="3961"/>
                    <a:pt x="10438" y="4033"/>
                    <a:pt x="10527" y="4033"/>
                  </a:cubicBezTo>
                  <a:cubicBezTo>
                    <a:pt x="10599" y="4033"/>
                    <a:pt x="10670" y="3961"/>
                    <a:pt x="10670" y="3872"/>
                  </a:cubicBezTo>
                  <a:lnTo>
                    <a:pt x="10670" y="3355"/>
                  </a:lnTo>
                  <a:cubicBezTo>
                    <a:pt x="10670" y="3337"/>
                    <a:pt x="10670" y="3301"/>
                    <a:pt x="10670" y="3266"/>
                  </a:cubicBezTo>
                  <a:lnTo>
                    <a:pt x="10652" y="3266"/>
                  </a:lnTo>
                  <a:cubicBezTo>
                    <a:pt x="10652" y="3266"/>
                    <a:pt x="10652" y="3266"/>
                    <a:pt x="10652" y="3248"/>
                  </a:cubicBezTo>
                  <a:cubicBezTo>
                    <a:pt x="10652" y="3248"/>
                    <a:pt x="10652" y="3248"/>
                    <a:pt x="10652" y="3230"/>
                  </a:cubicBezTo>
                  <a:cubicBezTo>
                    <a:pt x="10634" y="3230"/>
                    <a:pt x="10634" y="3230"/>
                    <a:pt x="10634" y="3212"/>
                  </a:cubicBezTo>
                  <a:cubicBezTo>
                    <a:pt x="10634" y="3212"/>
                    <a:pt x="10617" y="3212"/>
                    <a:pt x="10617" y="3194"/>
                  </a:cubicBezTo>
                  <a:lnTo>
                    <a:pt x="9368" y="1571"/>
                  </a:lnTo>
                  <a:cubicBezTo>
                    <a:pt x="9332" y="1499"/>
                    <a:pt x="9243" y="1463"/>
                    <a:pt x="9171" y="1463"/>
                  </a:cubicBezTo>
                  <a:lnTo>
                    <a:pt x="7815" y="1463"/>
                  </a:lnTo>
                  <a:lnTo>
                    <a:pt x="7815" y="1000"/>
                  </a:lnTo>
                  <a:lnTo>
                    <a:pt x="9368" y="1000"/>
                  </a:lnTo>
                  <a:cubicBezTo>
                    <a:pt x="9510" y="1000"/>
                    <a:pt x="9635" y="892"/>
                    <a:pt x="9635" y="750"/>
                  </a:cubicBezTo>
                  <a:lnTo>
                    <a:pt x="9635" y="268"/>
                  </a:lnTo>
                  <a:cubicBezTo>
                    <a:pt x="9635" y="125"/>
                    <a:pt x="9510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6700943" y="1721956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322"/>
                  </a:moveTo>
                  <a:cubicBezTo>
                    <a:pt x="589" y="322"/>
                    <a:pt x="679" y="411"/>
                    <a:pt x="679" y="500"/>
                  </a:cubicBezTo>
                  <a:cubicBezTo>
                    <a:pt x="679" y="607"/>
                    <a:pt x="589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411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86"/>
                    <a:pt x="215" y="1000"/>
                    <a:pt x="500" y="1000"/>
                  </a:cubicBezTo>
                  <a:cubicBezTo>
                    <a:pt x="768" y="1000"/>
                    <a:pt x="982" y="786"/>
                    <a:pt x="982" y="500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6472985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607" y="304"/>
                    <a:pt x="679" y="393"/>
                    <a:pt x="679" y="482"/>
                  </a:cubicBezTo>
                  <a:cubicBezTo>
                    <a:pt x="679" y="589"/>
                    <a:pt x="607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3" y="0"/>
                    <a:pt x="1" y="215"/>
                    <a:pt x="1" y="482"/>
                  </a:cubicBezTo>
                  <a:cubicBezTo>
                    <a:pt x="1" y="768"/>
                    <a:pt x="233" y="982"/>
                    <a:pt x="500" y="982"/>
                  </a:cubicBezTo>
                  <a:cubicBezTo>
                    <a:pt x="768" y="982"/>
                    <a:pt x="1000" y="768"/>
                    <a:pt x="1000" y="482"/>
                  </a:cubicBezTo>
                  <a:cubicBezTo>
                    <a:pt x="1000" y="215"/>
                    <a:pt x="7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6562803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589" y="304"/>
                    <a:pt x="678" y="393"/>
                    <a:pt x="678" y="482"/>
                  </a:cubicBezTo>
                  <a:cubicBezTo>
                    <a:pt x="678" y="589"/>
                    <a:pt x="589" y="661"/>
                    <a:pt x="500" y="661"/>
                  </a:cubicBezTo>
                  <a:cubicBezTo>
                    <a:pt x="393" y="661"/>
                    <a:pt x="321" y="589"/>
                    <a:pt x="321" y="482"/>
                  </a:cubicBezTo>
                  <a:cubicBezTo>
                    <a:pt x="321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2" y="0"/>
                    <a:pt x="0" y="215"/>
                    <a:pt x="0" y="482"/>
                  </a:cubicBezTo>
                  <a:cubicBezTo>
                    <a:pt x="0" y="768"/>
                    <a:pt x="232" y="982"/>
                    <a:pt x="500" y="982"/>
                  </a:cubicBezTo>
                  <a:cubicBezTo>
                    <a:pt x="767" y="982"/>
                    <a:pt x="999" y="768"/>
                    <a:pt x="999" y="482"/>
                  </a:cubicBezTo>
                  <a:cubicBezTo>
                    <a:pt x="999" y="215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11;p51">
            <a:extLst>
              <a:ext uri="{FF2B5EF4-FFF2-40B4-BE49-F238E27FC236}">
                <a16:creationId xmlns:a16="http://schemas.microsoft.com/office/drawing/2014/main" id="{B835ECCE-6A73-1E6F-2F19-50E7C8F95A7D}"/>
              </a:ext>
            </a:extLst>
          </p:cNvPr>
          <p:cNvGrpSpPr/>
          <p:nvPr/>
        </p:nvGrpSpPr>
        <p:grpSpPr>
          <a:xfrm>
            <a:off x="907735" y="3334550"/>
            <a:ext cx="387759" cy="768900"/>
            <a:chOff x="1611224" y="2680878"/>
            <a:chExt cx="189701" cy="376164"/>
          </a:xfrm>
        </p:grpSpPr>
        <p:sp>
          <p:nvSpPr>
            <p:cNvPr id="9" name="Google Shape;1212;p51">
              <a:extLst>
                <a:ext uri="{FF2B5EF4-FFF2-40B4-BE49-F238E27FC236}">
                  <a16:creationId xmlns:a16="http://schemas.microsoft.com/office/drawing/2014/main" id="{EFA90B84-450D-EB26-B81A-14D5BB4D0A6B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3;p51">
              <a:extLst>
                <a:ext uri="{FF2B5EF4-FFF2-40B4-BE49-F238E27FC236}">
                  <a16:creationId xmlns:a16="http://schemas.microsoft.com/office/drawing/2014/main" id="{3B834B71-17C2-FEA7-F019-EFA53BBD8884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4;p51">
              <a:extLst>
                <a:ext uri="{FF2B5EF4-FFF2-40B4-BE49-F238E27FC236}">
                  <a16:creationId xmlns:a16="http://schemas.microsoft.com/office/drawing/2014/main" id="{5DA6449D-0D35-7223-B281-0031A22E835E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5;p51">
              <a:extLst>
                <a:ext uri="{FF2B5EF4-FFF2-40B4-BE49-F238E27FC236}">
                  <a16:creationId xmlns:a16="http://schemas.microsoft.com/office/drawing/2014/main" id="{3125C391-440A-CC9A-AE4C-36C8C12C8A6F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6;p51">
              <a:extLst>
                <a:ext uri="{FF2B5EF4-FFF2-40B4-BE49-F238E27FC236}">
                  <a16:creationId xmlns:a16="http://schemas.microsoft.com/office/drawing/2014/main" id="{A75F42FC-5E0F-B078-4340-D655FE5ADB04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62;p51">
            <a:extLst>
              <a:ext uri="{FF2B5EF4-FFF2-40B4-BE49-F238E27FC236}">
                <a16:creationId xmlns:a16="http://schemas.microsoft.com/office/drawing/2014/main" id="{794AF552-9D71-4E40-356C-F7BE786DD0B4}"/>
              </a:ext>
            </a:extLst>
          </p:cNvPr>
          <p:cNvGrpSpPr/>
          <p:nvPr/>
        </p:nvGrpSpPr>
        <p:grpSpPr>
          <a:xfrm>
            <a:off x="877141" y="652192"/>
            <a:ext cx="446428" cy="543493"/>
            <a:chOff x="5634008" y="2084288"/>
            <a:chExt cx="309012" cy="376199"/>
          </a:xfrm>
        </p:grpSpPr>
        <p:sp>
          <p:nvSpPr>
            <p:cNvPr id="15" name="Google Shape;1163;p51">
              <a:extLst>
                <a:ext uri="{FF2B5EF4-FFF2-40B4-BE49-F238E27FC236}">
                  <a16:creationId xmlns:a16="http://schemas.microsoft.com/office/drawing/2014/main" id="{557792A2-17F6-76CE-DE23-9CC4DCEADF42}"/>
                </a:ext>
              </a:extLst>
            </p:cNvPr>
            <p:cNvSpPr/>
            <p:nvPr/>
          </p:nvSpPr>
          <p:spPr>
            <a:xfrm>
              <a:off x="5763385" y="2084288"/>
              <a:ext cx="179635" cy="249427"/>
            </a:xfrm>
            <a:custGeom>
              <a:avLst/>
              <a:gdLst/>
              <a:ahLst/>
              <a:cxnLst/>
              <a:rect l="l" t="t" r="r" b="b"/>
              <a:pathLst>
                <a:path w="5104" h="7087" extrusionOk="0">
                  <a:moveTo>
                    <a:pt x="3765" y="304"/>
                  </a:moveTo>
                  <a:lnTo>
                    <a:pt x="3765" y="1161"/>
                  </a:lnTo>
                  <a:lnTo>
                    <a:pt x="3444" y="1161"/>
                  </a:lnTo>
                  <a:cubicBezTo>
                    <a:pt x="3355" y="1161"/>
                    <a:pt x="3284" y="1214"/>
                    <a:pt x="3284" y="1303"/>
                  </a:cubicBezTo>
                  <a:cubicBezTo>
                    <a:pt x="3266" y="1392"/>
                    <a:pt x="3337" y="1482"/>
                    <a:pt x="3444" y="1482"/>
                  </a:cubicBezTo>
                  <a:lnTo>
                    <a:pt x="3765" y="1482"/>
                  </a:lnTo>
                  <a:lnTo>
                    <a:pt x="3765" y="2195"/>
                  </a:lnTo>
                  <a:lnTo>
                    <a:pt x="3444" y="2195"/>
                  </a:lnTo>
                  <a:cubicBezTo>
                    <a:pt x="3355" y="2195"/>
                    <a:pt x="3284" y="2249"/>
                    <a:pt x="3284" y="2320"/>
                  </a:cubicBezTo>
                  <a:cubicBezTo>
                    <a:pt x="3266" y="2427"/>
                    <a:pt x="3337" y="2499"/>
                    <a:pt x="3444" y="2499"/>
                  </a:cubicBezTo>
                  <a:lnTo>
                    <a:pt x="3765" y="2499"/>
                  </a:lnTo>
                  <a:lnTo>
                    <a:pt x="3765" y="3230"/>
                  </a:lnTo>
                  <a:lnTo>
                    <a:pt x="3444" y="3230"/>
                  </a:lnTo>
                  <a:cubicBezTo>
                    <a:pt x="3355" y="3230"/>
                    <a:pt x="3284" y="3284"/>
                    <a:pt x="3284" y="3373"/>
                  </a:cubicBezTo>
                  <a:cubicBezTo>
                    <a:pt x="3266" y="3462"/>
                    <a:pt x="3337" y="3551"/>
                    <a:pt x="3444" y="3551"/>
                  </a:cubicBezTo>
                  <a:lnTo>
                    <a:pt x="3765" y="3551"/>
                  </a:lnTo>
                  <a:lnTo>
                    <a:pt x="3765" y="4265"/>
                  </a:lnTo>
                  <a:lnTo>
                    <a:pt x="3444" y="4265"/>
                  </a:lnTo>
                  <a:cubicBezTo>
                    <a:pt x="3355" y="4265"/>
                    <a:pt x="3284" y="4319"/>
                    <a:pt x="3284" y="4390"/>
                  </a:cubicBezTo>
                  <a:cubicBezTo>
                    <a:pt x="3266" y="4497"/>
                    <a:pt x="3337" y="4568"/>
                    <a:pt x="3444" y="4568"/>
                  </a:cubicBezTo>
                  <a:lnTo>
                    <a:pt x="3765" y="4568"/>
                  </a:lnTo>
                  <a:lnTo>
                    <a:pt x="3765" y="5425"/>
                  </a:lnTo>
                  <a:lnTo>
                    <a:pt x="2659" y="5425"/>
                  </a:lnTo>
                  <a:lnTo>
                    <a:pt x="2659" y="340"/>
                  </a:lnTo>
                  <a:cubicBezTo>
                    <a:pt x="2659" y="322"/>
                    <a:pt x="2659" y="304"/>
                    <a:pt x="2677" y="304"/>
                  </a:cubicBezTo>
                  <a:close/>
                  <a:moveTo>
                    <a:pt x="2677" y="1"/>
                  </a:moveTo>
                  <a:cubicBezTo>
                    <a:pt x="2498" y="1"/>
                    <a:pt x="2338" y="143"/>
                    <a:pt x="2338" y="340"/>
                  </a:cubicBezTo>
                  <a:lnTo>
                    <a:pt x="2338" y="5425"/>
                  </a:lnTo>
                  <a:lnTo>
                    <a:pt x="1428" y="5425"/>
                  </a:lnTo>
                  <a:cubicBezTo>
                    <a:pt x="964" y="5425"/>
                    <a:pt x="500" y="5550"/>
                    <a:pt x="108" y="5782"/>
                  </a:cubicBezTo>
                  <a:cubicBezTo>
                    <a:pt x="36" y="5835"/>
                    <a:pt x="0" y="5924"/>
                    <a:pt x="54" y="5996"/>
                  </a:cubicBezTo>
                  <a:cubicBezTo>
                    <a:pt x="78" y="6043"/>
                    <a:pt x="133" y="6075"/>
                    <a:pt x="189" y="6075"/>
                  </a:cubicBezTo>
                  <a:cubicBezTo>
                    <a:pt x="217" y="6075"/>
                    <a:pt x="244" y="6067"/>
                    <a:pt x="268" y="6049"/>
                  </a:cubicBezTo>
                  <a:cubicBezTo>
                    <a:pt x="625" y="5853"/>
                    <a:pt x="1017" y="5746"/>
                    <a:pt x="1428" y="5746"/>
                  </a:cubicBezTo>
                  <a:lnTo>
                    <a:pt x="3765" y="5746"/>
                  </a:lnTo>
                  <a:lnTo>
                    <a:pt x="3765" y="6924"/>
                  </a:lnTo>
                  <a:cubicBezTo>
                    <a:pt x="3765" y="7013"/>
                    <a:pt x="3819" y="7084"/>
                    <a:pt x="3890" y="7084"/>
                  </a:cubicBezTo>
                  <a:cubicBezTo>
                    <a:pt x="3901" y="7086"/>
                    <a:pt x="3912" y="7087"/>
                    <a:pt x="3922" y="7087"/>
                  </a:cubicBezTo>
                  <a:cubicBezTo>
                    <a:pt x="4011" y="7087"/>
                    <a:pt x="4069" y="7020"/>
                    <a:pt x="4069" y="6924"/>
                  </a:cubicBezTo>
                  <a:lnTo>
                    <a:pt x="4069" y="304"/>
                  </a:lnTo>
                  <a:lnTo>
                    <a:pt x="4925" y="304"/>
                  </a:lnTo>
                  <a:cubicBezTo>
                    <a:pt x="5014" y="304"/>
                    <a:pt x="5086" y="251"/>
                    <a:pt x="5086" y="179"/>
                  </a:cubicBezTo>
                  <a:cubicBezTo>
                    <a:pt x="5103" y="72"/>
                    <a:pt x="5032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64;p51">
              <a:extLst>
                <a:ext uri="{FF2B5EF4-FFF2-40B4-BE49-F238E27FC236}">
                  <a16:creationId xmlns:a16="http://schemas.microsoft.com/office/drawing/2014/main" id="{13739AB6-2FEE-5BF9-6ADE-D2FAB2E1978C}"/>
                </a:ext>
              </a:extLst>
            </p:cNvPr>
            <p:cNvSpPr/>
            <p:nvPr/>
          </p:nvSpPr>
          <p:spPr>
            <a:xfrm>
              <a:off x="5774682" y="2329210"/>
              <a:ext cx="77922" cy="77887"/>
            </a:xfrm>
            <a:custGeom>
              <a:avLst/>
              <a:gdLst/>
              <a:ahLst/>
              <a:cxnLst/>
              <a:rect l="l" t="t" r="r" b="b"/>
              <a:pathLst>
                <a:path w="2214" h="2213" extrusionOk="0">
                  <a:moveTo>
                    <a:pt x="1107" y="304"/>
                  </a:moveTo>
                  <a:cubicBezTo>
                    <a:pt x="1553" y="304"/>
                    <a:pt x="1910" y="661"/>
                    <a:pt x="1910" y="1107"/>
                  </a:cubicBezTo>
                  <a:cubicBezTo>
                    <a:pt x="1910" y="1535"/>
                    <a:pt x="1553" y="1892"/>
                    <a:pt x="1107" y="1892"/>
                  </a:cubicBezTo>
                  <a:cubicBezTo>
                    <a:pt x="661" y="1892"/>
                    <a:pt x="322" y="1535"/>
                    <a:pt x="322" y="1107"/>
                  </a:cubicBezTo>
                  <a:cubicBezTo>
                    <a:pt x="322" y="661"/>
                    <a:pt x="661" y="304"/>
                    <a:pt x="1107" y="304"/>
                  </a:cubicBezTo>
                  <a:close/>
                  <a:moveTo>
                    <a:pt x="1107" y="0"/>
                  </a:moveTo>
                  <a:cubicBezTo>
                    <a:pt x="500" y="0"/>
                    <a:pt x="1" y="482"/>
                    <a:pt x="1" y="1107"/>
                  </a:cubicBezTo>
                  <a:cubicBezTo>
                    <a:pt x="1" y="1713"/>
                    <a:pt x="500" y="2213"/>
                    <a:pt x="1107" y="2213"/>
                  </a:cubicBezTo>
                  <a:cubicBezTo>
                    <a:pt x="1714" y="2213"/>
                    <a:pt x="2213" y="1713"/>
                    <a:pt x="2213" y="1107"/>
                  </a:cubicBezTo>
                  <a:cubicBezTo>
                    <a:pt x="2213" y="482"/>
                    <a:pt x="1714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65;p51">
              <a:extLst>
                <a:ext uri="{FF2B5EF4-FFF2-40B4-BE49-F238E27FC236}">
                  <a16:creationId xmlns:a16="http://schemas.microsoft.com/office/drawing/2014/main" id="{5844D4D1-5FA0-03B5-6F0C-CC6E32C7545C}"/>
                </a:ext>
              </a:extLst>
            </p:cNvPr>
            <p:cNvSpPr/>
            <p:nvPr/>
          </p:nvSpPr>
          <p:spPr>
            <a:xfrm>
              <a:off x="5720060" y="2302955"/>
              <a:ext cx="186533" cy="157533"/>
            </a:xfrm>
            <a:custGeom>
              <a:avLst/>
              <a:gdLst/>
              <a:ahLst/>
              <a:cxnLst/>
              <a:rect l="l" t="t" r="r" b="b"/>
              <a:pathLst>
                <a:path w="5300" h="4476" extrusionOk="0">
                  <a:moveTo>
                    <a:pt x="4996" y="3155"/>
                  </a:moveTo>
                  <a:lnTo>
                    <a:pt x="4996" y="3976"/>
                  </a:lnTo>
                  <a:cubicBezTo>
                    <a:pt x="4996" y="4083"/>
                    <a:pt x="4907" y="4172"/>
                    <a:pt x="4800" y="4172"/>
                  </a:cubicBezTo>
                  <a:lnTo>
                    <a:pt x="3961" y="4172"/>
                  </a:lnTo>
                  <a:cubicBezTo>
                    <a:pt x="4407" y="3940"/>
                    <a:pt x="4764" y="3583"/>
                    <a:pt x="4996" y="3155"/>
                  </a:cubicBezTo>
                  <a:close/>
                  <a:moveTo>
                    <a:pt x="851" y="0"/>
                  </a:moveTo>
                  <a:cubicBezTo>
                    <a:pt x="806" y="0"/>
                    <a:pt x="763" y="19"/>
                    <a:pt x="732" y="51"/>
                  </a:cubicBezTo>
                  <a:cubicBezTo>
                    <a:pt x="250" y="568"/>
                    <a:pt x="0" y="1246"/>
                    <a:pt x="36" y="1942"/>
                  </a:cubicBezTo>
                  <a:cubicBezTo>
                    <a:pt x="90" y="3369"/>
                    <a:pt x="1267" y="4475"/>
                    <a:pt x="2695" y="4475"/>
                  </a:cubicBezTo>
                  <a:lnTo>
                    <a:pt x="4782" y="4475"/>
                  </a:lnTo>
                  <a:cubicBezTo>
                    <a:pt x="5068" y="4475"/>
                    <a:pt x="5300" y="4261"/>
                    <a:pt x="5300" y="3976"/>
                  </a:cubicBezTo>
                  <a:lnTo>
                    <a:pt x="5300" y="1442"/>
                  </a:lnTo>
                  <a:cubicBezTo>
                    <a:pt x="5300" y="1371"/>
                    <a:pt x="5228" y="1299"/>
                    <a:pt x="5139" y="1299"/>
                  </a:cubicBezTo>
                  <a:cubicBezTo>
                    <a:pt x="5068" y="1299"/>
                    <a:pt x="4996" y="1371"/>
                    <a:pt x="4996" y="1442"/>
                  </a:cubicBezTo>
                  <a:lnTo>
                    <a:pt x="4996" y="1817"/>
                  </a:lnTo>
                  <a:cubicBezTo>
                    <a:pt x="4996" y="3084"/>
                    <a:pt x="3997" y="4136"/>
                    <a:pt x="2730" y="4172"/>
                  </a:cubicBezTo>
                  <a:cubicBezTo>
                    <a:pt x="2709" y="4173"/>
                    <a:pt x="2687" y="4173"/>
                    <a:pt x="2666" y="4173"/>
                  </a:cubicBezTo>
                  <a:cubicBezTo>
                    <a:pt x="1392" y="4173"/>
                    <a:pt x="339" y="3134"/>
                    <a:pt x="339" y="1853"/>
                  </a:cubicBezTo>
                  <a:cubicBezTo>
                    <a:pt x="339" y="1264"/>
                    <a:pt x="571" y="693"/>
                    <a:pt x="964" y="265"/>
                  </a:cubicBezTo>
                  <a:cubicBezTo>
                    <a:pt x="1035" y="193"/>
                    <a:pt x="1017" y="86"/>
                    <a:pt x="946" y="33"/>
                  </a:cubicBezTo>
                  <a:cubicBezTo>
                    <a:pt x="916" y="10"/>
                    <a:pt x="883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66;p51">
              <a:extLst>
                <a:ext uri="{FF2B5EF4-FFF2-40B4-BE49-F238E27FC236}">
                  <a16:creationId xmlns:a16="http://schemas.microsoft.com/office/drawing/2014/main" id="{A563DD41-5389-D48D-231F-B2F03821E3FE}"/>
                </a:ext>
              </a:extLst>
            </p:cNvPr>
            <p:cNvSpPr/>
            <p:nvPr/>
          </p:nvSpPr>
          <p:spPr>
            <a:xfrm>
              <a:off x="5634008" y="2084288"/>
              <a:ext cx="178403" cy="376199"/>
            </a:xfrm>
            <a:custGeom>
              <a:avLst/>
              <a:gdLst/>
              <a:ahLst/>
              <a:cxnLst/>
              <a:rect l="l" t="t" r="r" b="b"/>
              <a:pathLst>
                <a:path w="5069" h="10689" extrusionOk="0">
                  <a:moveTo>
                    <a:pt x="304" y="536"/>
                  </a:moveTo>
                  <a:lnTo>
                    <a:pt x="1535" y="1767"/>
                  </a:lnTo>
                  <a:lnTo>
                    <a:pt x="1535" y="10385"/>
                  </a:lnTo>
                  <a:lnTo>
                    <a:pt x="304" y="10385"/>
                  </a:lnTo>
                  <a:lnTo>
                    <a:pt x="304" y="9547"/>
                  </a:lnTo>
                  <a:lnTo>
                    <a:pt x="608" y="9547"/>
                  </a:lnTo>
                  <a:cubicBezTo>
                    <a:pt x="697" y="9547"/>
                    <a:pt x="768" y="9493"/>
                    <a:pt x="786" y="9404"/>
                  </a:cubicBezTo>
                  <a:cubicBezTo>
                    <a:pt x="786" y="9315"/>
                    <a:pt x="715" y="9225"/>
                    <a:pt x="625" y="9225"/>
                  </a:cubicBezTo>
                  <a:lnTo>
                    <a:pt x="304" y="9225"/>
                  </a:lnTo>
                  <a:lnTo>
                    <a:pt x="304" y="8405"/>
                  </a:lnTo>
                  <a:lnTo>
                    <a:pt x="608" y="8405"/>
                  </a:lnTo>
                  <a:cubicBezTo>
                    <a:pt x="697" y="8405"/>
                    <a:pt x="768" y="8333"/>
                    <a:pt x="786" y="8262"/>
                  </a:cubicBezTo>
                  <a:cubicBezTo>
                    <a:pt x="786" y="8173"/>
                    <a:pt x="715" y="8083"/>
                    <a:pt x="625" y="8083"/>
                  </a:cubicBezTo>
                  <a:lnTo>
                    <a:pt x="304" y="8083"/>
                  </a:lnTo>
                  <a:lnTo>
                    <a:pt x="304" y="7245"/>
                  </a:lnTo>
                  <a:lnTo>
                    <a:pt x="608" y="7245"/>
                  </a:lnTo>
                  <a:cubicBezTo>
                    <a:pt x="697" y="7245"/>
                    <a:pt x="768" y="7191"/>
                    <a:pt x="786" y="7102"/>
                  </a:cubicBezTo>
                  <a:cubicBezTo>
                    <a:pt x="786" y="7013"/>
                    <a:pt x="715" y="6942"/>
                    <a:pt x="625" y="6942"/>
                  </a:cubicBezTo>
                  <a:lnTo>
                    <a:pt x="304" y="6942"/>
                  </a:lnTo>
                  <a:lnTo>
                    <a:pt x="304" y="6103"/>
                  </a:lnTo>
                  <a:lnTo>
                    <a:pt x="608" y="6103"/>
                  </a:lnTo>
                  <a:cubicBezTo>
                    <a:pt x="697" y="6103"/>
                    <a:pt x="768" y="6049"/>
                    <a:pt x="786" y="5960"/>
                  </a:cubicBezTo>
                  <a:cubicBezTo>
                    <a:pt x="786" y="5871"/>
                    <a:pt x="715" y="5782"/>
                    <a:pt x="625" y="5782"/>
                  </a:cubicBezTo>
                  <a:lnTo>
                    <a:pt x="304" y="5782"/>
                  </a:lnTo>
                  <a:lnTo>
                    <a:pt x="304" y="4943"/>
                  </a:lnTo>
                  <a:lnTo>
                    <a:pt x="608" y="4943"/>
                  </a:lnTo>
                  <a:cubicBezTo>
                    <a:pt x="697" y="4943"/>
                    <a:pt x="768" y="4890"/>
                    <a:pt x="786" y="4818"/>
                  </a:cubicBezTo>
                  <a:cubicBezTo>
                    <a:pt x="786" y="4711"/>
                    <a:pt x="715" y="4640"/>
                    <a:pt x="625" y="4640"/>
                  </a:cubicBezTo>
                  <a:lnTo>
                    <a:pt x="304" y="4640"/>
                  </a:lnTo>
                  <a:lnTo>
                    <a:pt x="304" y="3801"/>
                  </a:lnTo>
                  <a:lnTo>
                    <a:pt x="608" y="3801"/>
                  </a:lnTo>
                  <a:cubicBezTo>
                    <a:pt x="697" y="3801"/>
                    <a:pt x="768" y="3748"/>
                    <a:pt x="786" y="3658"/>
                  </a:cubicBezTo>
                  <a:cubicBezTo>
                    <a:pt x="786" y="3569"/>
                    <a:pt x="715" y="3480"/>
                    <a:pt x="625" y="3480"/>
                  </a:cubicBezTo>
                  <a:lnTo>
                    <a:pt x="304" y="3480"/>
                  </a:lnTo>
                  <a:lnTo>
                    <a:pt x="304" y="2641"/>
                  </a:lnTo>
                  <a:lnTo>
                    <a:pt x="608" y="2641"/>
                  </a:lnTo>
                  <a:cubicBezTo>
                    <a:pt x="697" y="2641"/>
                    <a:pt x="768" y="2588"/>
                    <a:pt x="786" y="2517"/>
                  </a:cubicBezTo>
                  <a:cubicBezTo>
                    <a:pt x="786" y="2409"/>
                    <a:pt x="715" y="2338"/>
                    <a:pt x="625" y="2338"/>
                  </a:cubicBezTo>
                  <a:lnTo>
                    <a:pt x="304" y="2338"/>
                  </a:lnTo>
                  <a:lnTo>
                    <a:pt x="304" y="536"/>
                  </a:lnTo>
                  <a:close/>
                  <a:moveTo>
                    <a:pt x="411" y="1"/>
                  </a:moveTo>
                  <a:cubicBezTo>
                    <a:pt x="286" y="1"/>
                    <a:pt x="197" y="36"/>
                    <a:pt x="108" y="108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37" y="197"/>
                    <a:pt x="1" y="304"/>
                    <a:pt x="1" y="411"/>
                  </a:cubicBezTo>
                  <a:lnTo>
                    <a:pt x="1" y="10421"/>
                  </a:lnTo>
                  <a:cubicBezTo>
                    <a:pt x="1" y="10564"/>
                    <a:pt x="126" y="10688"/>
                    <a:pt x="269" y="10688"/>
                  </a:cubicBezTo>
                  <a:lnTo>
                    <a:pt x="1571" y="10688"/>
                  </a:lnTo>
                  <a:cubicBezTo>
                    <a:pt x="1732" y="10688"/>
                    <a:pt x="1857" y="10564"/>
                    <a:pt x="1857" y="10421"/>
                  </a:cubicBezTo>
                  <a:lnTo>
                    <a:pt x="1857" y="1856"/>
                  </a:lnTo>
                  <a:lnTo>
                    <a:pt x="2981" y="1856"/>
                  </a:lnTo>
                  <a:cubicBezTo>
                    <a:pt x="3052" y="1856"/>
                    <a:pt x="3123" y="1803"/>
                    <a:pt x="3141" y="1714"/>
                  </a:cubicBezTo>
                  <a:cubicBezTo>
                    <a:pt x="3141" y="1624"/>
                    <a:pt x="3070" y="1535"/>
                    <a:pt x="2981" y="1535"/>
                  </a:cubicBezTo>
                  <a:lnTo>
                    <a:pt x="1767" y="1535"/>
                  </a:lnTo>
                  <a:lnTo>
                    <a:pt x="536" y="304"/>
                  </a:lnTo>
                  <a:lnTo>
                    <a:pt x="4765" y="304"/>
                  </a:lnTo>
                  <a:lnTo>
                    <a:pt x="4765" y="1535"/>
                  </a:lnTo>
                  <a:lnTo>
                    <a:pt x="3712" y="1535"/>
                  </a:lnTo>
                  <a:cubicBezTo>
                    <a:pt x="3623" y="1535"/>
                    <a:pt x="3552" y="1607"/>
                    <a:pt x="3552" y="1678"/>
                  </a:cubicBezTo>
                  <a:cubicBezTo>
                    <a:pt x="3534" y="1767"/>
                    <a:pt x="3605" y="1856"/>
                    <a:pt x="3712" y="1856"/>
                  </a:cubicBezTo>
                  <a:lnTo>
                    <a:pt x="4836" y="1856"/>
                  </a:lnTo>
                  <a:cubicBezTo>
                    <a:pt x="4961" y="1856"/>
                    <a:pt x="5068" y="1749"/>
                    <a:pt x="5068" y="1607"/>
                  </a:cubicBezTo>
                  <a:lnTo>
                    <a:pt x="5068" y="233"/>
                  </a:lnTo>
                  <a:cubicBezTo>
                    <a:pt x="5068" y="108"/>
                    <a:pt x="4961" y="1"/>
                    <a:pt x="4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167;p51">
            <a:extLst>
              <a:ext uri="{FF2B5EF4-FFF2-40B4-BE49-F238E27FC236}">
                <a16:creationId xmlns:a16="http://schemas.microsoft.com/office/drawing/2014/main" id="{4FA59BD1-9B77-5E57-2954-7F64DD98C7BA}"/>
              </a:ext>
            </a:extLst>
          </p:cNvPr>
          <p:cNvGrpSpPr/>
          <p:nvPr/>
        </p:nvGrpSpPr>
        <p:grpSpPr>
          <a:xfrm>
            <a:off x="907735" y="1967674"/>
            <a:ext cx="387759" cy="771546"/>
            <a:chOff x="7310062" y="2084288"/>
            <a:chExt cx="189068" cy="376199"/>
          </a:xfrm>
        </p:grpSpPr>
        <p:sp>
          <p:nvSpPr>
            <p:cNvPr id="20" name="Google Shape;1168;p51">
              <a:extLst>
                <a:ext uri="{FF2B5EF4-FFF2-40B4-BE49-F238E27FC236}">
                  <a16:creationId xmlns:a16="http://schemas.microsoft.com/office/drawing/2014/main" id="{1702EB47-7FBC-F9BF-427A-ACC7BCC91F51}"/>
                </a:ext>
              </a:extLst>
            </p:cNvPr>
            <p:cNvSpPr/>
            <p:nvPr/>
          </p:nvSpPr>
          <p:spPr>
            <a:xfrm>
              <a:off x="7310062" y="2084288"/>
              <a:ext cx="189068" cy="376199"/>
            </a:xfrm>
            <a:custGeom>
              <a:avLst/>
              <a:gdLst/>
              <a:ahLst/>
              <a:cxnLst/>
              <a:rect l="l" t="t" r="r" b="b"/>
              <a:pathLst>
                <a:path w="5372" h="10689" extrusionOk="0">
                  <a:moveTo>
                    <a:pt x="2213" y="340"/>
                  </a:moveTo>
                  <a:lnTo>
                    <a:pt x="2213" y="1375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804" y="1981"/>
                  </a:lnTo>
                  <a:cubicBezTo>
                    <a:pt x="822" y="1161"/>
                    <a:pt x="1428" y="465"/>
                    <a:pt x="2213" y="340"/>
                  </a:cubicBezTo>
                  <a:close/>
                  <a:moveTo>
                    <a:pt x="2856" y="304"/>
                  </a:moveTo>
                  <a:lnTo>
                    <a:pt x="2856" y="1464"/>
                  </a:lnTo>
                  <a:cubicBezTo>
                    <a:pt x="2856" y="1535"/>
                    <a:pt x="2891" y="1589"/>
                    <a:pt x="2945" y="1607"/>
                  </a:cubicBezTo>
                  <a:cubicBezTo>
                    <a:pt x="3106" y="1678"/>
                    <a:pt x="3213" y="1821"/>
                    <a:pt x="3266" y="1981"/>
                  </a:cubicBezTo>
                  <a:lnTo>
                    <a:pt x="2124" y="1981"/>
                  </a:lnTo>
                  <a:cubicBezTo>
                    <a:pt x="2178" y="1821"/>
                    <a:pt x="2285" y="1678"/>
                    <a:pt x="2445" y="1607"/>
                  </a:cubicBezTo>
                  <a:cubicBezTo>
                    <a:pt x="2499" y="1589"/>
                    <a:pt x="2535" y="1535"/>
                    <a:pt x="2535" y="1464"/>
                  </a:cubicBezTo>
                  <a:lnTo>
                    <a:pt x="2535" y="304"/>
                  </a:lnTo>
                  <a:close/>
                  <a:moveTo>
                    <a:pt x="4801" y="2302"/>
                  </a:moveTo>
                  <a:cubicBezTo>
                    <a:pt x="4818" y="2302"/>
                    <a:pt x="4854" y="2320"/>
                    <a:pt x="4854" y="2356"/>
                  </a:cubicBezTo>
                  <a:lnTo>
                    <a:pt x="4854" y="2392"/>
                  </a:lnTo>
                  <a:cubicBezTo>
                    <a:pt x="4854" y="2427"/>
                    <a:pt x="4836" y="2445"/>
                    <a:pt x="4801" y="2445"/>
                  </a:cubicBezTo>
                  <a:cubicBezTo>
                    <a:pt x="4426" y="2517"/>
                    <a:pt x="3159" y="2731"/>
                    <a:pt x="2677" y="2731"/>
                  </a:cubicBezTo>
                  <a:cubicBezTo>
                    <a:pt x="2213" y="2731"/>
                    <a:pt x="947" y="2517"/>
                    <a:pt x="572" y="2445"/>
                  </a:cubicBezTo>
                  <a:cubicBezTo>
                    <a:pt x="536" y="2445"/>
                    <a:pt x="518" y="2427"/>
                    <a:pt x="518" y="2392"/>
                  </a:cubicBezTo>
                  <a:lnTo>
                    <a:pt x="518" y="2356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40" y="2802"/>
                    <a:pt x="947" y="2820"/>
                    <a:pt x="1054" y="2838"/>
                  </a:cubicBezTo>
                  <a:cubicBezTo>
                    <a:pt x="1018" y="2963"/>
                    <a:pt x="1000" y="3088"/>
                    <a:pt x="982" y="3230"/>
                  </a:cubicBezTo>
                  <a:lnTo>
                    <a:pt x="786" y="3230"/>
                  </a:lnTo>
                  <a:cubicBezTo>
                    <a:pt x="750" y="3088"/>
                    <a:pt x="715" y="2945"/>
                    <a:pt x="732" y="2784"/>
                  </a:cubicBezTo>
                  <a:close/>
                  <a:moveTo>
                    <a:pt x="4640" y="2784"/>
                  </a:moveTo>
                  <a:lnTo>
                    <a:pt x="4640" y="2784"/>
                  </a:lnTo>
                  <a:cubicBezTo>
                    <a:pt x="4658" y="2945"/>
                    <a:pt x="4640" y="3088"/>
                    <a:pt x="4586" y="3230"/>
                  </a:cubicBezTo>
                  <a:lnTo>
                    <a:pt x="4390" y="3230"/>
                  </a:lnTo>
                  <a:cubicBezTo>
                    <a:pt x="4372" y="3088"/>
                    <a:pt x="4355" y="2963"/>
                    <a:pt x="4319" y="2838"/>
                  </a:cubicBezTo>
                  <a:cubicBezTo>
                    <a:pt x="4426" y="2820"/>
                    <a:pt x="4533" y="2802"/>
                    <a:pt x="4640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5"/>
                  </a:cubicBezTo>
                  <a:cubicBezTo>
                    <a:pt x="964" y="3748"/>
                    <a:pt x="964" y="3873"/>
                    <a:pt x="982" y="3980"/>
                  </a:cubicBezTo>
                  <a:lnTo>
                    <a:pt x="750" y="3980"/>
                  </a:lnTo>
                  <a:cubicBezTo>
                    <a:pt x="608" y="3980"/>
                    <a:pt x="501" y="3855"/>
                    <a:pt x="536" y="3712"/>
                  </a:cubicBezTo>
                  <a:cubicBezTo>
                    <a:pt x="554" y="3623"/>
                    <a:pt x="643" y="3551"/>
                    <a:pt x="750" y="3551"/>
                  </a:cubicBezTo>
                  <a:close/>
                  <a:moveTo>
                    <a:pt x="4640" y="3551"/>
                  </a:moveTo>
                  <a:cubicBezTo>
                    <a:pt x="4729" y="3551"/>
                    <a:pt x="4818" y="3623"/>
                    <a:pt x="4854" y="3712"/>
                  </a:cubicBezTo>
                  <a:cubicBezTo>
                    <a:pt x="4890" y="3855"/>
                    <a:pt x="4765" y="3980"/>
                    <a:pt x="4640" y="3980"/>
                  </a:cubicBezTo>
                  <a:lnTo>
                    <a:pt x="4390" y="3980"/>
                  </a:lnTo>
                  <a:cubicBezTo>
                    <a:pt x="4408" y="3873"/>
                    <a:pt x="4408" y="3748"/>
                    <a:pt x="4408" y="3605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4016" y="2891"/>
                  </a:moveTo>
                  <a:cubicBezTo>
                    <a:pt x="4069" y="3105"/>
                    <a:pt x="4105" y="3337"/>
                    <a:pt x="4105" y="3623"/>
                  </a:cubicBezTo>
                  <a:cubicBezTo>
                    <a:pt x="4105" y="4765"/>
                    <a:pt x="3213" y="5371"/>
                    <a:pt x="2695" y="5371"/>
                  </a:cubicBezTo>
                  <a:cubicBezTo>
                    <a:pt x="2160" y="5371"/>
                    <a:pt x="1268" y="4765"/>
                    <a:pt x="1268" y="3623"/>
                  </a:cubicBezTo>
                  <a:cubicBezTo>
                    <a:pt x="1268" y="3337"/>
                    <a:pt x="1303" y="3105"/>
                    <a:pt x="1375" y="2891"/>
                  </a:cubicBezTo>
                  <a:cubicBezTo>
                    <a:pt x="1857" y="2963"/>
                    <a:pt x="2410" y="3034"/>
                    <a:pt x="2695" y="3034"/>
                  </a:cubicBezTo>
                  <a:cubicBezTo>
                    <a:pt x="2981" y="3034"/>
                    <a:pt x="3516" y="2963"/>
                    <a:pt x="4016" y="2891"/>
                  </a:cubicBezTo>
                  <a:close/>
                  <a:moveTo>
                    <a:pt x="3177" y="5568"/>
                  </a:moveTo>
                  <a:lnTo>
                    <a:pt x="3177" y="5924"/>
                  </a:lnTo>
                  <a:cubicBezTo>
                    <a:pt x="3177" y="5960"/>
                    <a:pt x="3177" y="5996"/>
                    <a:pt x="3195" y="6014"/>
                  </a:cubicBezTo>
                  <a:cubicBezTo>
                    <a:pt x="3123" y="6139"/>
                    <a:pt x="3016" y="6246"/>
                    <a:pt x="2909" y="6317"/>
                  </a:cubicBezTo>
                  <a:cubicBezTo>
                    <a:pt x="2784" y="6424"/>
                    <a:pt x="2713" y="6424"/>
                    <a:pt x="2677" y="6424"/>
                  </a:cubicBezTo>
                  <a:cubicBezTo>
                    <a:pt x="2659" y="6424"/>
                    <a:pt x="2588" y="6424"/>
                    <a:pt x="2463" y="6317"/>
                  </a:cubicBezTo>
                  <a:cubicBezTo>
                    <a:pt x="2356" y="6246"/>
                    <a:pt x="2249" y="6139"/>
                    <a:pt x="2178" y="6014"/>
                  </a:cubicBezTo>
                  <a:cubicBezTo>
                    <a:pt x="2178" y="5996"/>
                    <a:pt x="2196" y="5960"/>
                    <a:pt x="2196" y="5924"/>
                  </a:cubicBezTo>
                  <a:lnTo>
                    <a:pt x="2196" y="5568"/>
                  </a:lnTo>
                  <a:cubicBezTo>
                    <a:pt x="2356" y="5639"/>
                    <a:pt x="2535" y="5675"/>
                    <a:pt x="2677" y="5675"/>
                  </a:cubicBezTo>
                  <a:cubicBezTo>
                    <a:pt x="2838" y="5675"/>
                    <a:pt x="3016" y="5639"/>
                    <a:pt x="3177" y="5568"/>
                  </a:cubicBezTo>
                  <a:close/>
                  <a:moveTo>
                    <a:pt x="1892" y="6156"/>
                  </a:moveTo>
                  <a:cubicBezTo>
                    <a:pt x="1981" y="6281"/>
                    <a:pt x="2088" y="6406"/>
                    <a:pt x="2196" y="6513"/>
                  </a:cubicBezTo>
                  <a:lnTo>
                    <a:pt x="2106" y="8244"/>
                  </a:lnTo>
                  <a:cubicBezTo>
                    <a:pt x="1892" y="7655"/>
                    <a:pt x="1625" y="6852"/>
                    <a:pt x="1607" y="6210"/>
                  </a:cubicBezTo>
                  <a:cubicBezTo>
                    <a:pt x="1696" y="6192"/>
                    <a:pt x="1785" y="6174"/>
                    <a:pt x="1892" y="6156"/>
                  </a:cubicBezTo>
                  <a:close/>
                  <a:moveTo>
                    <a:pt x="2874" y="6710"/>
                  </a:moveTo>
                  <a:lnTo>
                    <a:pt x="2998" y="8940"/>
                  </a:lnTo>
                  <a:cubicBezTo>
                    <a:pt x="2874" y="9208"/>
                    <a:pt x="2767" y="9457"/>
                    <a:pt x="2695" y="9618"/>
                  </a:cubicBezTo>
                  <a:cubicBezTo>
                    <a:pt x="2606" y="9457"/>
                    <a:pt x="2499" y="9225"/>
                    <a:pt x="2392" y="8940"/>
                  </a:cubicBezTo>
                  <a:lnTo>
                    <a:pt x="2499" y="6710"/>
                  </a:lnTo>
                  <a:cubicBezTo>
                    <a:pt x="2570" y="6727"/>
                    <a:pt x="2624" y="6745"/>
                    <a:pt x="2695" y="6745"/>
                  </a:cubicBezTo>
                  <a:cubicBezTo>
                    <a:pt x="2749" y="6745"/>
                    <a:pt x="2820" y="6727"/>
                    <a:pt x="2874" y="6710"/>
                  </a:cubicBezTo>
                  <a:close/>
                  <a:moveTo>
                    <a:pt x="3016" y="1"/>
                  </a:moveTo>
                  <a:cubicBezTo>
                    <a:pt x="2963" y="1"/>
                    <a:pt x="2874" y="19"/>
                    <a:pt x="2874" y="19"/>
                  </a:cubicBezTo>
                  <a:lnTo>
                    <a:pt x="2356" y="19"/>
                  </a:lnTo>
                  <a:cubicBezTo>
                    <a:pt x="1303" y="90"/>
                    <a:pt x="483" y="946"/>
                    <a:pt x="465" y="1999"/>
                  </a:cubicBezTo>
                  <a:cubicBezTo>
                    <a:pt x="322" y="2053"/>
                    <a:pt x="215" y="2195"/>
                    <a:pt x="215" y="2356"/>
                  </a:cubicBezTo>
                  <a:lnTo>
                    <a:pt x="215" y="2409"/>
                  </a:lnTo>
                  <a:cubicBezTo>
                    <a:pt x="215" y="2552"/>
                    <a:pt x="286" y="2677"/>
                    <a:pt x="429" y="2731"/>
                  </a:cubicBezTo>
                  <a:lnTo>
                    <a:pt x="429" y="2749"/>
                  </a:lnTo>
                  <a:cubicBezTo>
                    <a:pt x="393" y="2945"/>
                    <a:pt x="411" y="3123"/>
                    <a:pt x="483" y="3319"/>
                  </a:cubicBezTo>
                  <a:cubicBezTo>
                    <a:pt x="304" y="3409"/>
                    <a:pt x="197" y="3605"/>
                    <a:pt x="215" y="3819"/>
                  </a:cubicBezTo>
                  <a:cubicBezTo>
                    <a:pt x="233" y="4087"/>
                    <a:pt x="465" y="4301"/>
                    <a:pt x="750" y="4301"/>
                  </a:cubicBezTo>
                  <a:lnTo>
                    <a:pt x="1054" y="4301"/>
                  </a:lnTo>
                  <a:cubicBezTo>
                    <a:pt x="1179" y="4693"/>
                    <a:pt x="1393" y="4961"/>
                    <a:pt x="1571" y="5157"/>
                  </a:cubicBezTo>
                  <a:cubicBezTo>
                    <a:pt x="1660" y="5246"/>
                    <a:pt x="1767" y="5336"/>
                    <a:pt x="1874" y="5407"/>
                  </a:cubicBezTo>
                  <a:lnTo>
                    <a:pt x="1874" y="5853"/>
                  </a:lnTo>
                  <a:cubicBezTo>
                    <a:pt x="1375" y="5907"/>
                    <a:pt x="893" y="6067"/>
                    <a:pt x="536" y="6424"/>
                  </a:cubicBezTo>
                  <a:cubicBezTo>
                    <a:pt x="483" y="6478"/>
                    <a:pt x="465" y="6567"/>
                    <a:pt x="501" y="6638"/>
                  </a:cubicBezTo>
                  <a:cubicBezTo>
                    <a:pt x="536" y="6674"/>
                    <a:pt x="590" y="6692"/>
                    <a:pt x="643" y="6692"/>
                  </a:cubicBezTo>
                  <a:cubicBezTo>
                    <a:pt x="679" y="6692"/>
                    <a:pt x="715" y="6692"/>
                    <a:pt x="750" y="6656"/>
                  </a:cubicBezTo>
                  <a:cubicBezTo>
                    <a:pt x="893" y="6513"/>
                    <a:pt x="1071" y="6388"/>
                    <a:pt x="1286" y="6299"/>
                  </a:cubicBezTo>
                  <a:cubicBezTo>
                    <a:pt x="1375" y="7459"/>
                    <a:pt x="2088" y="9083"/>
                    <a:pt x="2410" y="9761"/>
                  </a:cubicBezTo>
                  <a:cubicBezTo>
                    <a:pt x="2463" y="9868"/>
                    <a:pt x="2570" y="9939"/>
                    <a:pt x="2677" y="9939"/>
                  </a:cubicBezTo>
                  <a:cubicBezTo>
                    <a:pt x="2802" y="9939"/>
                    <a:pt x="2909" y="9868"/>
                    <a:pt x="2963" y="9761"/>
                  </a:cubicBezTo>
                  <a:cubicBezTo>
                    <a:pt x="3141" y="9404"/>
                    <a:pt x="3462" y="8654"/>
                    <a:pt x="3730" y="7887"/>
                  </a:cubicBezTo>
                  <a:cubicBezTo>
                    <a:pt x="3748" y="7798"/>
                    <a:pt x="3694" y="7691"/>
                    <a:pt x="3605" y="7673"/>
                  </a:cubicBezTo>
                  <a:cubicBezTo>
                    <a:pt x="3596" y="7671"/>
                    <a:pt x="3586" y="7670"/>
                    <a:pt x="3577" y="7670"/>
                  </a:cubicBezTo>
                  <a:cubicBezTo>
                    <a:pt x="3512" y="7670"/>
                    <a:pt x="3442" y="7720"/>
                    <a:pt x="3427" y="7798"/>
                  </a:cubicBezTo>
                  <a:cubicBezTo>
                    <a:pt x="3373" y="7941"/>
                    <a:pt x="3320" y="8101"/>
                    <a:pt x="3266" y="8244"/>
                  </a:cubicBezTo>
                  <a:lnTo>
                    <a:pt x="3177" y="6513"/>
                  </a:lnTo>
                  <a:cubicBezTo>
                    <a:pt x="3284" y="6406"/>
                    <a:pt x="3391" y="6281"/>
                    <a:pt x="3480" y="6156"/>
                  </a:cubicBezTo>
                  <a:cubicBezTo>
                    <a:pt x="3587" y="6174"/>
                    <a:pt x="3676" y="6192"/>
                    <a:pt x="3766" y="6210"/>
                  </a:cubicBezTo>
                  <a:cubicBezTo>
                    <a:pt x="3766" y="6460"/>
                    <a:pt x="3712" y="6763"/>
                    <a:pt x="3623" y="7084"/>
                  </a:cubicBezTo>
                  <a:cubicBezTo>
                    <a:pt x="3605" y="7173"/>
                    <a:pt x="3641" y="7263"/>
                    <a:pt x="3730" y="7281"/>
                  </a:cubicBezTo>
                  <a:cubicBezTo>
                    <a:pt x="3748" y="7281"/>
                    <a:pt x="3766" y="7298"/>
                    <a:pt x="3784" y="7298"/>
                  </a:cubicBezTo>
                  <a:cubicBezTo>
                    <a:pt x="3855" y="7298"/>
                    <a:pt x="3908" y="7245"/>
                    <a:pt x="3926" y="7173"/>
                  </a:cubicBezTo>
                  <a:cubicBezTo>
                    <a:pt x="4016" y="6852"/>
                    <a:pt x="4051" y="6567"/>
                    <a:pt x="4069" y="6299"/>
                  </a:cubicBezTo>
                  <a:cubicBezTo>
                    <a:pt x="4283" y="6388"/>
                    <a:pt x="4444" y="6495"/>
                    <a:pt x="4586" y="6620"/>
                  </a:cubicBezTo>
                  <a:cubicBezTo>
                    <a:pt x="4890" y="6906"/>
                    <a:pt x="5050" y="7334"/>
                    <a:pt x="5050" y="7869"/>
                  </a:cubicBezTo>
                  <a:cubicBezTo>
                    <a:pt x="5050" y="8280"/>
                    <a:pt x="4979" y="9529"/>
                    <a:pt x="4854" y="10385"/>
                  </a:cubicBezTo>
                  <a:lnTo>
                    <a:pt x="518" y="10385"/>
                  </a:lnTo>
                  <a:cubicBezTo>
                    <a:pt x="393" y="9529"/>
                    <a:pt x="322" y="8280"/>
                    <a:pt x="322" y="7869"/>
                  </a:cubicBezTo>
                  <a:cubicBezTo>
                    <a:pt x="322" y="7637"/>
                    <a:pt x="340" y="7405"/>
                    <a:pt x="411" y="7209"/>
                  </a:cubicBezTo>
                  <a:cubicBezTo>
                    <a:pt x="429" y="7138"/>
                    <a:pt x="411" y="7066"/>
                    <a:pt x="340" y="7031"/>
                  </a:cubicBezTo>
                  <a:cubicBezTo>
                    <a:pt x="312" y="7014"/>
                    <a:pt x="283" y="7006"/>
                    <a:pt x="255" y="7006"/>
                  </a:cubicBezTo>
                  <a:cubicBezTo>
                    <a:pt x="191" y="7006"/>
                    <a:pt x="133" y="7046"/>
                    <a:pt x="108" y="7120"/>
                  </a:cubicBezTo>
                  <a:cubicBezTo>
                    <a:pt x="37" y="7334"/>
                    <a:pt x="1" y="7602"/>
                    <a:pt x="1" y="7869"/>
                  </a:cubicBezTo>
                  <a:cubicBezTo>
                    <a:pt x="1" y="8280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83" y="10688"/>
                  </a:cubicBezTo>
                  <a:lnTo>
                    <a:pt x="4890" y="10688"/>
                  </a:lnTo>
                  <a:cubicBezTo>
                    <a:pt x="5015" y="10688"/>
                    <a:pt x="5122" y="10599"/>
                    <a:pt x="5140" y="10474"/>
                  </a:cubicBezTo>
                  <a:cubicBezTo>
                    <a:pt x="5282" y="9564"/>
                    <a:pt x="5372" y="8280"/>
                    <a:pt x="5372" y="7869"/>
                  </a:cubicBezTo>
                  <a:cubicBezTo>
                    <a:pt x="5372" y="6656"/>
                    <a:pt x="4658" y="5996"/>
                    <a:pt x="3480" y="5853"/>
                  </a:cubicBezTo>
                  <a:lnTo>
                    <a:pt x="3480" y="5407"/>
                  </a:lnTo>
                  <a:cubicBezTo>
                    <a:pt x="3605" y="5336"/>
                    <a:pt x="3694" y="5246"/>
                    <a:pt x="3801" y="5157"/>
                  </a:cubicBezTo>
                  <a:cubicBezTo>
                    <a:pt x="3980" y="4979"/>
                    <a:pt x="4194" y="4693"/>
                    <a:pt x="4319" y="4301"/>
                  </a:cubicBezTo>
                  <a:lnTo>
                    <a:pt x="4622" y="4301"/>
                  </a:lnTo>
                  <a:cubicBezTo>
                    <a:pt x="4908" y="4301"/>
                    <a:pt x="5157" y="4069"/>
                    <a:pt x="5157" y="3783"/>
                  </a:cubicBezTo>
                  <a:cubicBezTo>
                    <a:pt x="5157" y="3587"/>
                    <a:pt x="5050" y="3409"/>
                    <a:pt x="4890" y="3319"/>
                  </a:cubicBezTo>
                  <a:cubicBezTo>
                    <a:pt x="4943" y="3123"/>
                    <a:pt x="4961" y="2927"/>
                    <a:pt x="4943" y="2749"/>
                  </a:cubicBezTo>
                  <a:lnTo>
                    <a:pt x="4943" y="2731"/>
                  </a:lnTo>
                  <a:cubicBezTo>
                    <a:pt x="5068" y="2677"/>
                    <a:pt x="5157" y="2552"/>
                    <a:pt x="5157" y="2392"/>
                  </a:cubicBezTo>
                  <a:lnTo>
                    <a:pt x="5157" y="2356"/>
                  </a:lnTo>
                  <a:cubicBezTo>
                    <a:pt x="5157" y="2178"/>
                    <a:pt x="5050" y="2035"/>
                    <a:pt x="4908" y="1999"/>
                  </a:cubicBezTo>
                  <a:cubicBezTo>
                    <a:pt x="4890" y="1660"/>
                    <a:pt x="4801" y="1321"/>
                    <a:pt x="4640" y="1018"/>
                  </a:cubicBezTo>
                  <a:cubicBezTo>
                    <a:pt x="4608" y="975"/>
                    <a:pt x="4556" y="951"/>
                    <a:pt x="4504" y="951"/>
                  </a:cubicBezTo>
                  <a:cubicBezTo>
                    <a:pt x="4470" y="951"/>
                    <a:pt x="4436" y="961"/>
                    <a:pt x="4408" y="982"/>
                  </a:cubicBezTo>
                  <a:cubicBezTo>
                    <a:pt x="4337" y="1018"/>
                    <a:pt x="4337" y="1107"/>
                    <a:pt x="4372" y="1178"/>
                  </a:cubicBezTo>
                  <a:cubicBezTo>
                    <a:pt x="4515" y="1428"/>
                    <a:pt x="4586" y="1696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91" y="1517"/>
                    <a:pt x="3177" y="1375"/>
                  </a:cubicBezTo>
                  <a:lnTo>
                    <a:pt x="3177" y="340"/>
                  </a:lnTo>
                  <a:cubicBezTo>
                    <a:pt x="3177" y="340"/>
                    <a:pt x="3712" y="500"/>
                    <a:pt x="3926" y="679"/>
                  </a:cubicBezTo>
                  <a:cubicBezTo>
                    <a:pt x="3954" y="700"/>
                    <a:pt x="3988" y="710"/>
                    <a:pt x="4022" y="710"/>
                  </a:cubicBezTo>
                  <a:cubicBezTo>
                    <a:pt x="4074" y="710"/>
                    <a:pt x="4126" y="686"/>
                    <a:pt x="4158" y="643"/>
                  </a:cubicBezTo>
                  <a:cubicBezTo>
                    <a:pt x="4212" y="572"/>
                    <a:pt x="4194" y="482"/>
                    <a:pt x="4123" y="429"/>
                  </a:cubicBezTo>
                  <a:cubicBezTo>
                    <a:pt x="3801" y="179"/>
                    <a:pt x="3427" y="36"/>
                    <a:pt x="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9;p51">
              <a:extLst>
                <a:ext uri="{FF2B5EF4-FFF2-40B4-BE49-F238E27FC236}">
                  <a16:creationId xmlns:a16="http://schemas.microsoft.com/office/drawing/2014/main" id="{4665CF01-C341-C99C-A8A1-17A0E30AC45F}"/>
                </a:ext>
              </a:extLst>
            </p:cNvPr>
            <p:cNvSpPr/>
            <p:nvPr/>
          </p:nvSpPr>
          <p:spPr>
            <a:xfrm>
              <a:off x="7373519" y="2204127"/>
              <a:ext cx="10699" cy="13339"/>
            </a:xfrm>
            <a:custGeom>
              <a:avLst/>
              <a:gdLst/>
              <a:ahLst/>
              <a:cxnLst/>
              <a:rect l="l" t="t" r="r" b="b"/>
              <a:pathLst>
                <a:path w="304" h="379" extrusionOk="0">
                  <a:moveTo>
                    <a:pt x="133" y="1"/>
                  </a:moveTo>
                  <a:cubicBezTo>
                    <a:pt x="57" y="1"/>
                    <a:pt x="0" y="67"/>
                    <a:pt x="0" y="146"/>
                  </a:cubicBezTo>
                  <a:lnTo>
                    <a:pt x="0" y="218"/>
                  </a:lnTo>
                  <a:cubicBezTo>
                    <a:pt x="0" y="289"/>
                    <a:pt x="54" y="361"/>
                    <a:pt x="125" y="378"/>
                  </a:cubicBezTo>
                  <a:cubicBezTo>
                    <a:pt x="232" y="378"/>
                    <a:pt x="303" y="307"/>
                    <a:pt x="303" y="218"/>
                  </a:cubicBezTo>
                  <a:lnTo>
                    <a:pt x="303" y="164"/>
                  </a:lnTo>
                  <a:cubicBezTo>
                    <a:pt x="303" y="75"/>
                    <a:pt x="250" y="4"/>
                    <a:pt x="161" y="4"/>
                  </a:cubicBezTo>
                  <a:cubicBezTo>
                    <a:pt x="151" y="2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0;p51">
              <a:extLst>
                <a:ext uri="{FF2B5EF4-FFF2-40B4-BE49-F238E27FC236}">
                  <a16:creationId xmlns:a16="http://schemas.microsoft.com/office/drawing/2014/main" id="{511D4597-6E3B-F581-AD85-FE45A19EE79C}"/>
                </a:ext>
              </a:extLst>
            </p:cNvPr>
            <p:cNvSpPr/>
            <p:nvPr/>
          </p:nvSpPr>
          <p:spPr>
            <a:xfrm>
              <a:off x="7425607" y="2204127"/>
              <a:ext cx="10734" cy="13339"/>
            </a:xfrm>
            <a:custGeom>
              <a:avLst/>
              <a:gdLst/>
              <a:ahLst/>
              <a:cxnLst/>
              <a:rect l="l" t="t" r="r" b="b"/>
              <a:pathLst>
                <a:path w="305" h="379" extrusionOk="0">
                  <a:moveTo>
                    <a:pt x="147" y="1"/>
                  </a:moveTo>
                  <a:cubicBezTo>
                    <a:pt x="58" y="1"/>
                    <a:pt x="1" y="67"/>
                    <a:pt x="1" y="146"/>
                  </a:cubicBezTo>
                  <a:lnTo>
                    <a:pt x="1" y="218"/>
                  </a:lnTo>
                  <a:cubicBezTo>
                    <a:pt x="1" y="307"/>
                    <a:pt x="72" y="378"/>
                    <a:pt x="179" y="378"/>
                  </a:cubicBezTo>
                  <a:cubicBezTo>
                    <a:pt x="251" y="361"/>
                    <a:pt x="304" y="289"/>
                    <a:pt x="304" y="218"/>
                  </a:cubicBezTo>
                  <a:lnTo>
                    <a:pt x="304" y="164"/>
                  </a:lnTo>
                  <a:cubicBezTo>
                    <a:pt x="304" y="75"/>
                    <a:pt x="251" y="4"/>
                    <a:pt x="179" y="4"/>
                  </a:cubicBezTo>
                  <a:cubicBezTo>
                    <a:pt x="168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71;p51">
              <a:extLst>
                <a:ext uri="{FF2B5EF4-FFF2-40B4-BE49-F238E27FC236}">
                  <a16:creationId xmlns:a16="http://schemas.microsoft.com/office/drawing/2014/main" id="{A268C728-435C-3950-A605-185BC7B8652B}"/>
                </a:ext>
              </a:extLst>
            </p:cNvPr>
            <p:cNvSpPr/>
            <p:nvPr/>
          </p:nvSpPr>
          <p:spPr>
            <a:xfrm>
              <a:off x="7386048" y="2232002"/>
              <a:ext cx="37096" cy="16225"/>
            </a:xfrm>
            <a:custGeom>
              <a:avLst/>
              <a:gdLst/>
              <a:ahLst/>
              <a:cxnLst/>
              <a:rect l="l" t="t" r="r" b="b"/>
              <a:pathLst>
                <a:path w="1054" h="461" extrusionOk="0">
                  <a:moveTo>
                    <a:pt x="181" y="0"/>
                  </a:moveTo>
                  <a:cubicBezTo>
                    <a:pt x="135" y="0"/>
                    <a:pt x="86" y="19"/>
                    <a:pt x="54" y="50"/>
                  </a:cubicBezTo>
                  <a:cubicBezTo>
                    <a:pt x="1" y="122"/>
                    <a:pt x="1" y="229"/>
                    <a:pt x="72" y="282"/>
                  </a:cubicBezTo>
                  <a:cubicBezTo>
                    <a:pt x="215" y="389"/>
                    <a:pt x="376" y="461"/>
                    <a:pt x="536" y="461"/>
                  </a:cubicBezTo>
                  <a:cubicBezTo>
                    <a:pt x="679" y="461"/>
                    <a:pt x="839" y="389"/>
                    <a:pt x="982" y="282"/>
                  </a:cubicBezTo>
                  <a:cubicBezTo>
                    <a:pt x="1054" y="229"/>
                    <a:pt x="1054" y="122"/>
                    <a:pt x="1000" y="50"/>
                  </a:cubicBezTo>
                  <a:cubicBezTo>
                    <a:pt x="969" y="19"/>
                    <a:pt x="926" y="0"/>
                    <a:pt x="881" y="0"/>
                  </a:cubicBezTo>
                  <a:cubicBezTo>
                    <a:pt x="849" y="0"/>
                    <a:pt x="816" y="10"/>
                    <a:pt x="786" y="32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9" y="32"/>
                  </a:cubicBezTo>
                  <a:cubicBezTo>
                    <a:pt x="246" y="10"/>
                    <a:pt x="214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943;p45">
            <a:extLst>
              <a:ext uri="{FF2B5EF4-FFF2-40B4-BE49-F238E27FC236}">
                <a16:creationId xmlns:a16="http://schemas.microsoft.com/office/drawing/2014/main" id="{B02CE77E-AE04-E11F-964D-99043779AF04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3/11</a:t>
            </a:r>
            <a:endParaRPr sz="1200"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0" build="p"/>
      <p:bldP spid="751" grpId="0" animBg="1"/>
      <p:bldP spid="752" grpId="0" animBg="1"/>
      <p:bldP spid="753" grpId="0" build="p"/>
      <p:bldP spid="754" grpId="0" animBg="1"/>
      <p:bldP spid="755" grpId="0" build="p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9772C1-D21A-A94C-64A9-75723D2D44AF}"/>
              </a:ext>
            </a:extLst>
          </p:cNvPr>
          <p:cNvSpPr/>
          <p:nvPr/>
        </p:nvSpPr>
        <p:spPr>
          <a:xfrm>
            <a:off x="5493300" y="3389450"/>
            <a:ext cx="3147427" cy="17592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01" name="Google Shape;1001;p4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t="23973" b="3245"/>
          <a:stretch/>
        </p:blipFill>
        <p:spPr>
          <a:xfrm rot="10800000" flipH="1">
            <a:off x="5493300" y="3368553"/>
            <a:ext cx="3659094" cy="1774872"/>
          </a:xfrm>
          <a:prstGeom prst="flowChartDocument">
            <a:avLst/>
          </a:prstGeom>
        </p:spPr>
      </p:pic>
      <p:pic>
        <p:nvPicPr>
          <p:cNvPr id="996" name="Google Shape;996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18602" b="18595"/>
          <a:stretch/>
        </p:blipFill>
        <p:spPr>
          <a:xfrm>
            <a:off x="5493300" y="175"/>
            <a:ext cx="2937601" cy="2763899"/>
          </a:xfrm>
          <a:prstGeom prst="rect">
            <a:avLst/>
          </a:prstGeom>
        </p:spPr>
      </p:pic>
      <p:sp>
        <p:nvSpPr>
          <p:cNvPr id="997" name="Google Shape;997;p47"/>
          <p:cNvSpPr txBox="1">
            <a:spLocks noGrp="1"/>
          </p:cNvSpPr>
          <p:nvPr>
            <p:ph type="title"/>
          </p:nvPr>
        </p:nvSpPr>
        <p:spPr>
          <a:xfrm>
            <a:off x="713225" y="2823052"/>
            <a:ext cx="35457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</a:t>
            </a:r>
            <a:endParaRPr dirty="0"/>
          </a:p>
        </p:txBody>
      </p:sp>
      <p:sp>
        <p:nvSpPr>
          <p:cNvPr id="998" name="Google Shape;998;p47"/>
          <p:cNvSpPr txBox="1">
            <a:spLocks noGrp="1"/>
          </p:cNvSpPr>
          <p:nvPr>
            <p:ph type="subTitle" idx="1"/>
          </p:nvPr>
        </p:nvSpPr>
        <p:spPr>
          <a:xfrm>
            <a:off x="713224" y="3506865"/>
            <a:ext cx="3858775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Создание веб-приложения, которое позволит автоматизировать процесс учёта материалов и спецтехники, чтобы оптимизировать планирование ресурсов.</a:t>
            </a:r>
            <a:endParaRPr sz="1600" dirty="0"/>
          </a:p>
        </p:txBody>
      </p:sp>
      <p:sp>
        <p:nvSpPr>
          <p:cNvPr id="999" name="Google Shape;999;p47"/>
          <p:cNvSpPr/>
          <p:nvPr/>
        </p:nvSpPr>
        <p:spPr>
          <a:xfrm>
            <a:off x="7936751" y="22893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0" name="Google Shape;1000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7884" b="7884"/>
          <a:stretch/>
        </p:blipFill>
        <p:spPr>
          <a:xfrm flipH="1">
            <a:off x="-12938" y="0"/>
            <a:ext cx="4923288" cy="2763882"/>
          </a:xfrm>
          <a:prstGeom prst="flowChartDocument">
            <a:avLst/>
          </a:prstGeom>
        </p:spPr>
      </p:pic>
      <p:sp>
        <p:nvSpPr>
          <p:cNvPr id="1002" name="Google Shape;1002;p47"/>
          <p:cNvSpPr/>
          <p:nvPr/>
        </p:nvSpPr>
        <p:spPr>
          <a:xfrm flipH="1">
            <a:off x="5050139" y="2953199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4657B8B9-CA55-2CDC-5079-8EF75E98214E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4/11</a:t>
            </a:r>
            <a:endParaRPr sz="1200"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7" grpId="0"/>
      <p:bldP spid="998" grpId="0" build="p"/>
      <p:bldP spid="999" grpId="0" animBg="1"/>
      <p:bldP spid="100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</a:t>
            </a:r>
            <a:endParaRPr dirty="0"/>
          </a:p>
        </p:txBody>
      </p:sp>
      <p:sp>
        <p:nvSpPr>
          <p:cNvPr id="943" name="Google Shape;943;p45"/>
          <p:cNvSpPr/>
          <p:nvPr/>
        </p:nvSpPr>
        <p:spPr>
          <a:xfrm>
            <a:off x="1168950" y="15208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5"/>
          <p:cNvSpPr/>
          <p:nvPr/>
        </p:nvSpPr>
        <p:spPr>
          <a:xfrm>
            <a:off x="3132850" y="26182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5"/>
          <p:cNvSpPr/>
          <p:nvPr/>
        </p:nvSpPr>
        <p:spPr>
          <a:xfrm>
            <a:off x="5096750" y="1510825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5"/>
          <p:cNvSpPr/>
          <p:nvPr/>
        </p:nvSpPr>
        <p:spPr>
          <a:xfrm>
            <a:off x="7060650" y="26182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5"/>
          <p:cNvSpPr txBox="1"/>
          <p:nvPr/>
        </p:nvSpPr>
        <p:spPr>
          <a:xfrm flipH="1">
            <a:off x="720000" y="2598682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Разработка базы данных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49" name="Google Shape;949;p45"/>
          <p:cNvSpPr txBox="1"/>
          <p:nvPr/>
        </p:nvSpPr>
        <p:spPr>
          <a:xfrm flipH="1">
            <a:off x="2683901" y="3706160"/>
            <a:ext cx="1812300" cy="68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Разработка интерфейса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51" name="Google Shape;951;p45"/>
          <p:cNvSpPr txBox="1"/>
          <p:nvPr/>
        </p:nvSpPr>
        <p:spPr>
          <a:xfrm flipH="1">
            <a:off x="4195770" y="2598860"/>
            <a:ext cx="2716366" cy="69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Реализация функциональности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53" name="Google Shape;953;p45"/>
          <p:cNvSpPr txBox="1"/>
          <p:nvPr/>
        </p:nvSpPr>
        <p:spPr>
          <a:xfrm flipH="1">
            <a:off x="6539410" y="3632361"/>
            <a:ext cx="1956888" cy="68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Тестирование подсистемы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955" name="Google Shape;955;p45"/>
          <p:cNvCxnSpPr>
            <a:stCxn id="943" idx="6"/>
            <a:endCxn id="944" idx="2"/>
          </p:cNvCxnSpPr>
          <p:nvPr/>
        </p:nvCxnSpPr>
        <p:spPr>
          <a:xfrm>
            <a:off x="2083350" y="1978050"/>
            <a:ext cx="1049400" cy="1097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45"/>
          <p:cNvCxnSpPr>
            <a:stCxn id="944" idx="6"/>
            <a:endCxn id="945" idx="2"/>
          </p:cNvCxnSpPr>
          <p:nvPr/>
        </p:nvCxnSpPr>
        <p:spPr>
          <a:xfrm rot="10800000" flipH="1">
            <a:off x="4047250" y="1968150"/>
            <a:ext cx="1049400" cy="1107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45"/>
          <p:cNvCxnSpPr>
            <a:stCxn id="945" idx="6"/>
            <a:endCxn id="946" idx="2"/>
          </p:cNvCxnSpPr>
          <p:nvPr/>
        </p:nvCxnSpPr>
        <p:spPr>
          <a:xfrm>
            <a:off x="6011150" y="1968025"/>
            <a:ext cx="1049400" cy="1107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45"/>
          <p:cNvCxnSpPr>
            <a:cxnSpLocks/>
            <a:stCxn id="943" idx="4"/>
            <a:endCxn id="947" idx="0"/>
          </p:cNvCxnSpPr>
          <p:nvPr/>
        </p:nvCxnSpPr>
        <p:spPr>
          <a:xfrm>
            <a:off x="1626150" y="2435250"/>
            <a:ext cx="0" cy="1634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45"/>
          <p:cNvCxnSpPr>
            <a:cxnSpLocks/>
            <a:stCxn id="944" idx="4"/>
            <a:endCxn id="949" idx="0"/>
          </p:cNvCxnSpPr>
          <p:nvPr/>
        </p:nvCxnSpPr>
        <p:spPr>
          <a:xfrm>
            <a:off x="3590050" y="3532650"/>
            <a:ext cx="1" cy="1735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45"/>
          <p:cNvCxnSpPr>
            <a:cxnSpLocks/>
            <a:stCxn id="945" idx="4"/>
            <a:endCxn id="951" idx="0"/>
          </p:cNvCxnSpPr>
          <p:nvPr/>
        </p:nvCxnSpPr>
        <p:spPr>
          <a:xfrm>
            <a:off x="5553950" y="2425225"/>
            <a:ext cx="3" cy="173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45"/>
          <p:cNvCxnSpPr>
            <a:cxnSpLocks/>
            <a:stCxn id="946" idx="4"/>
            <a:endCxn id="953" idx="0"/>
          </p:cNvCxnSpPr>
          <p:nvPr/>
        </p:nvCxnSpPr>
        <p:spPr>
          <a:xfrm>
            <a:off x="7517850" y="3532650"/>
            <a:ext cx="4" cy="99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2" name="Google Shape;962;p45"/>
          <p:cNvGrpSpPr/>
          <p:nvPr/>
        </p:nvGrpSpPr>
        <p:grpSpPr>
          <a:xfrm>
            <a:off x="5279637" y="1801636"/>
            <a:ext cx="548627" cy="332779"/>
            <a:chOff x="6418996" y="1551155"/>
            <a:chExt cx="375566" cy="227993"/>
          </a:xfrm>
        </p:grpSpPr>
        <p:sp>
          <p:nvSpPr>
            <p:cNvPr id="963" name="Google Shape;963;p45"/>
            <p:cNvSpPr/>
            <p:nvPr/>
          </p:nvSpPr>
          <p:spPr>
            <a:xfrm>
              <a:off x="6418996" y="1551155"/>
              <a:ext cx="375566" cy="227993"/>
            </a:xfrm>
            <a:custGeom>
              <a:avLst/>
              <a:gdLst/>
              <a:ahLst/>
              <a:cxnLst/>
              <a:rect l="l" t="t" r="r" b="b"/>
              <a:pathLst>
                <a:path w="10671" h="6478" extrusionOk="0">
                  <a:moveTo>
                    <a:pt x="9600" y="2356"/>
                  </a:moveTo>
                  <a:lnTo>
                    <a:pt x="10224" y="3176"/>
                  </a:lnTo>
                  <a:lnTo>
                    <a:pt x="8636" y="3176"/>
                  </a:lnTo>
                  <a:lnTo>
                    <a:pt x="8636" y="2356"/>
                  </a:lnTo>
                  <a:close/>
                  <a:moveTo>
                    <a:pt x="1802" y="1874"/>
                  </a:moveTo>
                  <a:lnTo>
                    <a:pt x="1802" y="3587"/>
                  </a:lnTo>
                  <a:lnTo>
                    <a:pt x="1356" y="3587"/>
                  </a:lnTo>
                  <a:lnTo>
                    <a:pt x="660" y="1874"/>
                  </a:lnTo>
                  <a:close/>
                  <a:moveTo>
                    <a:pt x="3301" y="1874"/>
                  </a:moveTo>
                  <a:lnTo>
                    <a:pt x="3301" y="3587"/>
                  </a:lnTo>
                  <a:lnTo>
                    <a:pt x="2106" y="3587"/>
                  </a:lnTo>
                  <a:lnTo>
                    <a:pt x="2106" y="1874"/>
                  </a:lnTo>
                  <a:close/>
                  <a:moveTo>
                    <a:pt x="4800" y="1874"/>
                  </a:moveTo>
                  <a:lnTo>
                    <a:pt x="4800" y="3587"/>
                  </a:lnTo>
                  <a:lnTo>
                    <a:pt x="3604" y="3587"/>
                  </a:lnTo>
                  <a:lnTo>
                    <a:pt x="3604" y="1874"/>
                  </a:lnTo>
                  <a:close/>
                  <a:moveTo>
                    <a:pt x="7512" y="1124"/>
                  </a:moveTo>
                  <a:lnTo>
                    <a:pt x="7512" y="3587"/>
                  </a:lnTo>
                  <a:lnTo>
                    <a:pt x="6620" y="3587"/>
                  </a:lnTo>
                  <a:lnTo>
                    <a:pt x="6620" y="2909"/>
                  </a:lnTo>
                  <a:cubicBezTo>
                    <a:pt x="6620" y="2837"/>
                    <a:pt x="6548" y="2766"/>
                    <a:pt x="6477" y="2748"/>
                  </a:cubicBezTo>
                  <a:cubicBezTo>
                    <a:pt x="6469" y="2747"/>
                    <a:pt x="6462" y="2746"/>
                    <a:pt x="6454" y="2746"/>
                  </a:cubicBezTo>
                  <a:cubicBezTo>
                    <a:pt x="6373" y="2746"/>
                    <a:pt x="6299" y="2827"/>
                    <a:pt x="6299" y="2909"/>
                  </a:cubicBezTo>
                  <a:lnTo>
                    <a:pt x="6299" y="3587"/>
                  </a:lnTo>
                  <a:lnTo>
                    <a:pt x="5103" y="3587"/>
                  </a:lnTo>
                  <a:lnTo>
                    <a:pt x="5103" y="1874"/>
                  </a:lnTo>
                  <a:lnTo>
                    <a:pt x="6299" y="1874"/>
                  </a:lnTo>
                  <a:lnTo>
                    <a:pt x="6299" y="2177"/>
                  </a:lnTo>
                  <a:cubicBezTo>
                    <a:pt x="6299" y="2249"/>
                    <a:pt x="6352" y="2320"/>
                    <a:pt x="6441" y="2338"/>
                  </a:cubicBezTo>
                  <a:cubicBezTo>
                    <a:pt x="6449" y="2339"/>
                    <a:pt x="6457" y="2340"/>
                    <a:pt x="6465" y="2340"/>
                  </a:cubicBezTo>
                  <a:cubicBezTo>
                    <a:pt x="6545" y="2340"/>
                    <a:pt x="6620" y="2259"/>
                    <a:pt x="6620" y="2177"/>
                  </a:cubicBezTo>
                  <a:lnTo>
                    <a:pt x="6620" y="1820"/>
                  </a:lnTo>
                  <a:lnTo>
                    <a:pt x="7512" y="1124"/>
                  </a:lnTo>
                  <a:close/>
                  <a:moveTo>
                    <a:pt x="1249" y="4532"/>
                  </a:moveTo>
                  <a:cubicBezTo>
                    <a:pt x="1035" y="4729"/>
                    <a:pt x="910" y="5014"/>
                    <a:pt x="892" y="5317"/>
                  </a:cubicBezTo>
                  <a:lnTo>
                    <a:pt x="625" y="5210"/>
                  </a:lnTo>
                  <a:lnTo>
                    <a:pt x="892" y="4532"/>
                  </a:lnTo>
                  <a:close/>
                  <a:moveTo>
                    <a:pt x="3801" y="4532"/>
                  </a:moveTo>
                  <a:cubicBezTo>
                    <a:pt x="3587" y="4729"/>
                    <a:pt x="3444" y="5032"/>
                    <a:pt x="3444" y="5353"/>
                  </a:cubicBezTo>
                  <a:cubicBezTo>
                    <a:pt x="3444" y="5407"/>
                    <a:pt x="3444" y="5460"/>
                    <a:pt x="3462" y="5532"/>
                  </a:cubicBezTo>
                  <a:lnTo>
                    <a:pt x="3158" y="5532"/>
                  </a:lnTo>
                  <a:cubicBezTo>
                    <a:pt x="3176" y="5460"/>
                    <a:pt x="3176" y="5407"/>
                    <a:pt x="3176" y="5353"/>
                  </a:cubicBezTo>
                  <a:cubicBezTo>
                    <a:pt x="3176" y="5032"/>
                    <a:pt x="3033" y="4729"/>
                    <a:pt x="2819" y="4532"/>
                  </a:cubicBezTo>
                  <a:close/>
                  <a:moveTo>
                    <a:pt x="5728" y="4532"/>
                  </a:moveTo>
                  <a:lnTo>
                    <a:pt x="6120" y="5532"/>
                  </a:lnTo>
                  <a:lnTo>
                    <a:pt x="5710" y="5532"/>
                  </a:lnTo>
                  <a:cubicBezTo>
                    <a:pt x="5710" y="5460"/>
                    <a:pt x="5728" y="5407"/>
                    <a:pt x="5728" y="5353"/>
                  </a:cubicBezTo>
                  <a:cubicBezTo>
                    <a:pt x="5728" y="5032"/>
                    <a:pt x="5585" y="4729"/>
                    <a:pt x="5371" y="4532"/>
                  </a:cubicBezTo>
                  <a:close/>
                  <a:moveTo>
                    <a:pt x="7512" y="3908"/>
                  </a:moveTo>
                  <a:lnTo>
                    <a:pt x="7512" y="4800"/>
                  </a:lnTo>
                  <a:cubicBezTo>
                    <a:pt x="7423" y="4961"/>
                    <a:pt x="7369" y="5157"/>
                    <a:pt x="7369" y="5353"/>
                  </a:cubicBezTo>
                  <a:cubicBezTo>
                    <a:pt x="7369" y="5407"/>
                    <a:pt x="7369" y="5460"/>
                    <a:pt x="7387" y="5532"/>
                  </a:cubicBezTo>
                  <a:lnTo>
                    <a:pt x="6459" y="5532"/>
                  </a:lnTo>
                  <a:lnTo>
                    <a:pt x="6013" y="4372"/>
                  </a:lnTo>
                  <a:cubicBezTo>
                    <a:pt x="5960" y="4283"/>
                    <a:pt x="5870" y="4211"/>
                    <a:pt x="5763" y="4211"/>
                  </a:cubicBezTo>
                  <a:lnTo>
                    <a:pt x="857" y="4211"/>
                  </a:lnTo>
                  <a:cubicBezTo>
                    <a:pt x="750" y="4211"/>
                    <a:pt x="660" y="4283"/>
                    <a:pt x="625" y="4372"/>
                  </a:cubicBezTo>
                  <a:lnTo>
                    <a:pt x="589" y="4479"/>
                  </a:lnTo>
                  <a:lnTo>
                    <a:pt x="589" y="4122"/>
                  </a:lnTo>
                  <a:cubicBezTo>
                    <a:pt x="589" y="3997"/>
                    <a:pt x="678" y="3908"/>
                    <a:pt x="803" y="3908"/>
                  </a:cubicBezTo>
                  <a:close/>
                  <a:moveTo>
                    <a:pt x="4586" y="4532"/>
                  </a:moveTo>
                  <a:cubicBezTo>
                    <a:pt x="5032" y="4532"/>
                    <a:pt x="5407" y="4889"/>
                    <a:pt x="5407" y="5353"/>
                  </a:cubicBezTo>
                  <a:cubicBezTo>
                    <a:pt x="5407" y="5460"/>
                    <a:pt x="5389" y="5549"/>
                    <a:pt x="5353" y="5639"/>
                  </a:cubicBezTo>
                  <a:cubicBezTo>
                    <a:pt x="5335" y="5710"/>
                    <a:pt x="5299" y="5781"/>
                    <a:pt x="5246" y="5853"/>
                  </a:cubicBezTo>
                  <a:cubicBezTo>
                    <a:pt x="5121" y="6013"/>
                    <a:pt x="4943" y="6120"/>
                    <a:pt x="4728" y="6174"/>
                  </a:cubicBezTo>
                  <a:lnTo>
                    <a:pt x="4586" y="6174"/>
                  </a:lnTo>
                  <a:cubicBezTo>
                    <a:pt x="4122" y="6174"/>
                    <a:pt x="3765" y="5817"/>
                    <a:pt x="3765" y="5353"/>
                  </a:cubicBezTo>
                  <a:cubicBezTo>
                    <a:pt x="3765" y="4889"/>
                    <a:pt x="4122" y="4532"/>
                    <a:pt x="4586" y="4532"/>
                  </a:cubicBezTo>
                  <a:close/>
                  <a:moveTo>
                    <a:pt x="2034" y="4532"/>
                  </a:moveTo>
                  <a:cubicBezTo>
                    <a:pt x="2498" y="4532"/>
                    <a:pt x="2855" y="4889"/>
                    <a:pt x="2855" y="5353"/>
                  </a:cubicBezTo>
                  <a:cubicBezTo>
                    <a:pt x="2855" y="5814"/>
                    <a:pt x="2496" y="6176"/>
                    <a:pt x="2044" y="6176"/>
                  </a:cubicBezTo>
                  <a:cubicBezTo>
                    <a:pt x="2023" y="6176"/>
                    <a:pt x="2002" y="6175"/>
                    <a:pt x="1981" y="6174"/>
                  </a:cubicBezTo>
                  <a:cubicBezTo>
                    <a:pt x="1570" y="6156"/>
                    <a:pt x="1231" y="5817"/>
                    <a:pt x="1213" y="5407"/>
                  </a:cubicBezTo>
                  <a:cubicBezTo>
                    <a:pt x="1178" y="4925"/>
                    <a:pt x="1553" y="4532"/>
                    <a:pt x="2034" y="4532"/>
                  </a:cubicBezTo>
                  <a:close/>
                  <a:moveTo>
                    <a:pt x="8511" y="4532"/>
                  </a:moveTo>
                  <a:cubicBezTo>
                    <a:pt x="8957" y="4532"/>
                    <a:pt x="9332" y="4907"/>
                    <a:pt x="9332" y="5353"/>
                  </a:cubicBezTo>
                  <a:cubicBezTo>
                    <a:pt x="9332" y="5817"/>
                    <a:pt x="8957" y="6192"/>
                    <a:pt x="8511" y="6192"/>
                  </a:cubicBezTo>
                  <a:cubicBezTo>
                    <a:pt x="8047" y="6192"/>
                    <a:pt x="7673" y="5817"/>
                    <a:pt x="7673" y="5353"/>
                  </a:cubicBezTo>
                  <a:cubicBezTo>
                    <a:pt x="7673" y="4907"/>
                    <a:pt x="8047" y="4532"/>
                    <a:pt x="8511" y="4532"/>
                  </a:cubicBezTo>
                  <a:close/>
                  <a:moveTo>
                    <a:pt x="7387" y="0"/>
                  </a:moveTo>
                  <a:cubicBezTo>
                    <a:pt x="7351" y="0"/>
                    <a:pt x="7316" y="18"/>
                    <a:pt x="7280" y="36"/>
                  </a:cubicBezTo>
                  <a:lnTo>
                    <a:pt x="6227" y="875"/>
                  </a:lnTo>
                  <a:lnTo>
                    <a:pt x="4300" y="875"/>
                  </a:lnTo>
                  <a:cubicBezTo>
                    <a:pt x="4211" y="875"/>
                    <a:pt x="4140" y="928"/>
                    <a:pt x="4140" y="1017"/>
                  </a:cubicBezTo>
                  <a:cubicBezTo>
                    <a:pt x="4122" y="1107"/>
                    <a:pt x="4193" y="1196"/>
                    <a:pt x="4282" y="1196"/>
                  </a:cubicBezTo>
                  <a:lnTo>
                    <a:pt x="6299" y="1196"/>
                  </a:lnTo>
                  <a:cubicBezTo>
                    <a:pt x="6316" y="1196"/>
                    <a:pt x="6352" y="1178"/>
                    <a:pt x="6388" y="1160"/>
                  </a:cubicBezTo>
                  <a:lnTo>
                    <a:pt x="7441" y="322"/>
                  </a:lnTo>
                  <a:lnTo>
                    <a:pt x="9314" y="322"/>
                  </a:lnTo>
                  <a:lnTo>
                    <a:pt x="9314" y="696"/>
                  </a:lnTo>
                  <a:lnTo>
                    <a:pt x="7601" y="696"/>
                  </a:lnTo>
                  <a:cubicBezTo>
                    <a:pt x="7565" y="696"/>
                    <a:pt x="7530" y="696"/>
                    <a:pt x="7494" y="732"/>
                  </a:cubicBezTo>
                  <a:lnTo>
                    <a:pt x="6441" y="1571"/>
                  </a:lnTo>
                  <a:lnTo>
                    <a:pt x="339" y="1571"/>
                  </a:lnTo>
                  <a:lnTo>
                    <a:pt x="339" y="1196"/>
                  </a:lnTo>
                  <a:lnTo>
                    <a:pt x="3551" y="1196"/>
                  </a:lnTo>
                  <a:cubicBezTo>
                    <a:pt x="3640" y="1196"/>
                    <a:pt x="3711" y="1124"/>
                    <a:pt x="3711" y="1035"/>
                  </a:cubicBezTo>
                  <a:cubicBezTo>
                    <a:pt x="3711" y="946"/>
                    <a:pt x="3640" y="875"/>
                    <a:pt x="3551" y="875"/>
                  </a:cubicBezTo>
                  <a:lnTo>
                    <a:pt x="286" y="875"/>
                  </a:lnTo>
                  <a:cubicBezTo>
                    <a:pt x="143" y="875"/>
                    <a:pt x="36" y="1142"/>
                    <a:pt x="36" y="1142"/>
                  </a:cubicBezTo>
                  <a:lnTo>
                    <a:pt x="36" y="1624"/>
                  </a:lnTo>
                  <a:cubicBezTo>
                    <a:pt x="36" y="1767"/>
                    <a:pt x="161" y="1874"/>
                    <a:pt x="304" y="1874"/>
                  </a:cubicBezTo>
                  <a:lnTo>
                    <a:pt x="321" y="1874"/>
                  </a:lnTo>
                  <a:lnTo>
                    <a:pt x="999" y="3587"/>
                  </a:lnTo>
                  <a:lnTo>
                    <a:pt x="803" y="3587"/>
                  </a:lnTo>
                  <a:cubicBezTo>
                    <a:pt x="518" y="3587"/>
                    <a:pt x="268" y="3837"/>
                    <a:pt x="268" y="4122"/>
                  </a:cubicBezTo>
                  <a:lnTo>
                    <a:pt x="268" y="5264"/>
                  </a:lnTo>
                  <a:lnTo>
                    <a:pt x="18" y="5888"/>
                  </a:lnTo>
                  <a:cubicBezTo>
                    <a:pt x="0" y="5960"/>
                    <a:pt x="36" y="6049"/>
                    <a:pt x="107" y="6085"/>
                  </a:cubicBezTo>
                  <a:cubicBezTo>
                    <a:pt x="130" y="6094"/>
                    <a:pt x="153" y="6098"/>
                    <a:pt x="175" y="6098"/>
                  </a:cubicBezTo>
                  <a:cubicBezTo>
                    <a:pt x="239" y="6098"/>
                    <a:pt x="295" y="6062"/>
                    <a:pt x="321" y="5995"/>
                  </a:cubicBezTo>
                  <a:lnTo>
                    <a:pt x="518" y="5496"/>
                  </a:lnTo>
                  <a:lnTo>
                    <a:pt x="946" y="5674"/>
                  </a:lnTo>
                  <a:cubicBezTo>
                    <a:pt x="1089" y="6138"/>
                    <a:pt x="1535" y="6477"/>
                    <a:pt x="2034" y="6477"/>
                  </a:cubicBezTo>
                  <a:cubicBezTo>
                    <a:pt x="2480" y="6477"/>
                    <a:pt x="2873" y="6227"/>
                    <a:pt x="3069" y="5835"/>
                  </a:cubicBezTo>
                  <a:lnTo>
                    <a:pt x="3551" y="5835"/>
                  </a:lnTo>
                  <a:cubicBezTo>
                    <a:pt x="3747" y="6227"/>
                    <a:pt x="4140" y="6477"/>
                    <a:pt x="4586" y="6477"/>
                  </a:cubicBezTo>
                  <a:cubicBezTo>
                    <a:pt x="4657" y="6477"/>
                    <a:pt x="4728" y="6477"/>
                    <a:pt x="4800" y="6459"/>
                  </a:cubicBezTo>
                  <a:cubicBezTo>
                    <a:pt x="5068" y="6406"/>
                    <a:pt x="5317" y="6263"/>
                    <a:pt x="5496" y="6031"/>
                  </a:cubicBezTo>
                  <a:cubicBezTo>
                    <a:pt x="5549" y="5960"/>
                    <a:pt x="5585" y="5906"/>
                    <a:pt x="5603" y="5835"/>
                  </a:cubicBezTo>
                  <a:lnTo>
                    <a:pt x="6245" y="5835"/>
                  </a:lnTo>
                  <a:lnTo>
                    <a:pt x="6316" y="5995"/>
                  </a:lnTo>
                  <a:cubicBezTo>
                    <a:pt x="6334" y="6067"/>
                    <a:pt x="6406" y="6103"/>
                    <a:pt x="6459" y="6103"/>
                  </a:cubicBezTo>
                  <a:cubicBezTo>
                    <a:pt x="6513" y="6103"/>
                    <a:pt x="6566" y="6067"/>
                    <a:pt x="6620" y="5995"/>
                  </a:cubicBezTo>
                  <a:cubicBezTo>
                    <a:pt x="6620" y="5978"/>
                    <a:pt x="6620" y="5942"/>
                    <a:pt x="6620" y="5906"/>
                  </a:cubicBezTo>
                  <a:lnTo>
                    <a:pt x="6584" y="5835"/>
                  </a:lnTo>
                  <a:lnTo>
                    <a:pt x="7476" y="5835"/>
                  </a:lnTo>
                  <a:cubicBezTo>
                    <a:pt x="7673" y="6227"/>
                    <a:pt x="8047" y="6477"/>
                    <a:pt x="8511" y="6477"/>
                  </a:cubicBezTo>
                  <a:cubicBezTo>
                    <a:pt x="8957" y="6477"/>
                    <a:pt x="9350" y="6227"/>
                    <a:pt x="9528" y="5835"/>
                  </a:cubicBezTo>
                  <a:lnTo>
                    <a:pt x="10510" y="5835"/>
                  </a:lnTo>
                  <a:cubicBezTo>
                    <a:pt x="10599" y="5835"/>
                    <a:pt x="10670" y="5764"/>
                    <a:pt x="10670" y="5674"/>
                  </a:cubicBezTo>
                  <a:lnTo>
                    <a:pt x="10670" y="4550"/>
                  </a:lnTo>
                  <a:cubicBezTo>
                    <a:pt x="10670" y="4515"/>
                    <a:pt x="10670" y="4497"/>
                    <a:pt x="10634" y="4479"/>
                  </a:cubicBezTo>
                  <a:cubicBezTo>
                    <a:pt x="10595" y="4445"/>
                    <a:pt x="10555" y="4431"/>
                    <a:pt x="10517" y="4431"/>
                  </a:cubicBezTo>
                  <a:cubicBezTo>
                    <a:pt x="10434" y="4431"/>
                    <a:pt x="10367" y="4500"/>
                    <a:pt x="10367" y="4586"/>
                  </a:cubicBezTo>
                  <a:lnTo>
                    <a:pt x="10367" y="5549"/>
                  </a:lnTo>
                  <a:lnTo>
                    <a:pt x="9635" y="5549"/>
                  </a:lnTo>
                  <a:cubicBezTo>
                    <a:pt x="9635" y="5496"/>
                    <a:pt x="9653" y="5425"/>
                    <a:pt x="9653" y="5371"/>
                  </a:cubicBezTo>
                  <a:cubicBezTo>
                    <a:pt x="9653" y="4729"/>
                    <a:pt x="9136" y="4229"/>
                    <a:pt x="8511" y="4229"/>
                  </a:cubicBezTo>
                  <a:cubicBezTo>
                    <a:pt x="8243" y="4229"/>
                    <a:pt x="8012" y="4318"/>
                    <a:pt x="7815" y="4461"/>
                  </a:cubicBezTo>
                  <a:lnTo>
                    <a:pt x="7815" y="1767"/>
                  </a:lnTo>
                  <a:lnTo>
                    <a:pt x="9153" y="1767"/>
                  </a:lnTo>
                  <a:lnTo>
                    <a:pt x="9368" y="2052"/>
                  </a:lnTo>
                  <a:lnTo>
                    <a:pt x="8511" y="2052"/>
                  </a:lnTo>
                  <a:cubicBezTo>
                    <a:pt x="8404" y="2052"/>
                    <a:pt x="8315" y="2141"/>
                    <a:pt x="8315" y="2249"/>
                  </a:cubicBezTo>
                  <a:lnTo>
                    <a:pt x="8315" y="3283"/>
                  </a:lnTo>
                  <a:cubicBezTo>
                    <a:pt x="8315" y="3390"/>
                    <a:pt x="8404" y="3480"/>
                    <a:pt x="8511" y="3480"/>
                  </a:cubicBezTo>
                  <a:lnTo>
                    <a:pt x="10367" y="3480"/>
                  </a:lnTo>
                  <a:lnTo>
                    <a:pt x="10367" y="3872"/>
                  </a:lnTo>
                  <a:cubicBezTo>
                    <a:pt x="10367" y="3961"/>
                    <a:pt x="10438" y="4033"/>
                    <a:pt x="10527" y="4033"/>
                  </a:cubicBezTo>
                  <a:cubicBezTo>
                    <a:pt x="10599" y="4033"/>
                    <a:pt x="10670" y="3961"/>
                    <a:pt x="10670" y="3872"/>
                  </a:cubicBezTo>
                  <a:lnTo>
                    <a:pt x="10670" y="3355"/>
                  </a:lnTo>
                  <a:cubicBezTo>
                    <a:pt x="10670" y="3337"/>
                    <a:pt x="10670" y="3301"/>
                    <a:pt x="10670" y="3266"/>
                  </a:cubicBezTo>
                  <a:lnTo>
                    <a:pt x="10652" y="3266"/>
                  </a:lnTo>
                  <a:cubicBezTo>
                    <a:pt x="10652" y="3266"/>
                    <a:pt x="10652" y="3266"/>
                    <a:pt x="10652" y="3248"/>
                  </a:cubicBezTo>
                  <a:cubicBezTo>
                    <a:pt x="10652" y="3248"/>
                    <a:pt x="10652" y="3248"/>
                    <a:pt x="10652" y="3230"/>
                  </a:cubicBezTo>
                  <a:cubicBezTo>
                    <a:pt x="10634" y="3230"/>
                    <a:pt x="10634" y="3230"/>
                    <a:pt x="10634" y="3212"/>
                  </a:cubicBezTo>
                  <a:cubicBezTo>
                    <a:pt x="10634" y="3212"/>
                    <a:pt x="10617" y="3212"/>
                    <a:pt x="10617" y="3194"/>
                  </a:cubicBezTo>
                  <a:lnTo>
                    <a:pt x="9368" y="1571"/>
                  </a:lnTo>
                  <a:cubicBezTo>
                    <a:pt x="9332" y="1499"/>
                    <a:pt x="9243" y="1463"/>
                    <a:pt x="9171" y="1463"/>
                  </a:cubicBezTo>
                  <a:lnTo>
                    <a:pt x="7815" y="1463"/>
                  </a:lnTo>
                  <a:lnTo>
                    <a:pt x="7815" y="1000"/>
                  </a:lnTo>
                  <a:lnTo>
                    <a:pt x="9368" y="1000"/>
                  </a:lnTo>
                  <a:cubicBezTo>
                    <a:pt x="9510" y="1000"/>
                    <a:pt x="9635" y="892"/>
                    <a:pt x="9635" y="750"/>
                  </a:cubicBezTo>
                  <a:lnTo>
                    <a:pt x="9635" y="268"/>
                  </a:lnTo>
                  <a:cubicBezTo>
                    <a:pt x="9635" y="125"/>
                    <a:pt x="9510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6700943" y="1721956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322"/>
                  </a:moveTo>
                  <a:cubicBezTo>
                    <a:pt x="589" y="322"/>
                    <a:pt x="679" y="411"/>
                    <a:pt x="679" y="500"/>
                  </a:cubicBezTo>
                  <a:cubicBezTo>
                    <a:pt x="679" y="607"/>
                    <a:pt x="589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411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86"/>
                    <a:pt x="215" y="1000"/>
                    <a:pt x="500" y="1000"/>
                  </a:cubicBezTo>
                  <a:cubicBezTo>
                    <a:pt x="768" y="1000"/>
                    <a:pt x="982" y="786"/>
                    <a:pt x="982" y="500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6472985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607" y="304"/>
                    <a:pt x="679" y="393"/>
                    <a:pt x="679" y="482"/>
                  </a:cubicBezTo>
                  <a:cubicBezTo>
                    <a:pt x="679" y="589"/>
                    <a:pt x="607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3" y="0"/>
                    <a:pt x="1" y="215"/>
                    <a:pt x="1" y="482"/>
                  </a:cubicBezTo>
                  <a:cubicBezTo>
                    <a:pt x="1" y="768"/>
                    <a:pt x="233" y="982"/>
                    <a:pt x="500" y="982"/>
                  </a:cubicBezTo>
                  <a:cubicBezTo>
                    <a:pt x="768" y="982"/>
                    <a:pt x="1000" y="768"/>
                    <a:pt x="1000" y="482"/>
                  </a:cubicBezTo>
                  <a:cubicBezTo>
                    <a:pt x="1000" y="215"/>
                    <a:pt x="7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6562803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589" y="304"/>
                    <a:pt x="678" y="393"/>
                    <a:pt x="678" y="482"/>
                  </a:cubicBezTo>
                  <a:cubicBezTo>
                    <a:pt x="678" y="589"/>
                    <a:pt x="589" y="661"/>
                    <a:pt x="500" y="661"/>
                  </a:cubicBezTo>
                  <a:cubicBezTo>
                    <a:pt x="393" y="661"/>
                    <a:pt x="321" y="589"/>
                    <a:pt x="321" y="482"/>
                  </a:cubicBezTo>
                  <a:cubicBezTo>
                    <a:pt x="321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2" y="0"/>
                    <a:pt x="0" y="215"/>
                    <a:pt x="0" y="482"/>
                  </a:cubicBezTo>
                  <a:cubicBezTo>
                    <a:pt x="0" y="768"/>
                    <a:pt x="232" y="982"/>
                    <a:pt x="500" y="982"/>
                  </a:cubicBezTo>
                  <a:cubicBezTo>
                    <a:pt x="767" y="982"/>
                    <a:pt x="999" y="768"/>
                    <a:pt x="999" y="482"/>
                  </a:cubicBezTo>
                  <a:cubicBezTo>
                    <a:pt x="999" y="215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45"/>
          <p:cNvGrpSpPr/>
          <p:nvPr/>
        </p:nvGrpSpPr>
        <p:grpSpPr>
          <a:xfrm>
            <a:off x="7243534" y="2866438"/>
            <a:ext cx="548632" cy="418025"/>
            <a:chOff x="8036627" y="1518705"/>
            <a:chExt cx="379965" cy="293104"/>
          </a:xfrm>
        </p:grpSpPr>
        <p:sp>
          <p:nvSpPr>
            <p:cNvPr id="968" name="Google Shape;968;p45"/>
            <p:cNvSpPr/>
            <p:nvPr/>
          </p:nvSpPr>
          <p:spPr>
            <a:xfrm>
              <a:off x="8036627" y="1518705"/>
              <a:ext cx="379965" cy="293104"/>
            </a:xfrm>
            <a:custGeom>
              <a:avLst/>
              <a:gdLst/>
              <a:ahLst/>
              <a:cxnLst/>
              <a:rect l="l" t="t" r="r" b="b"/>
              <a:pathLst>
                <a:path w="10796" h="8328" extrusionOk="0">
                  <a:moveTo>
                    <a:pt x="1107" y="673"/>
                  </a:moveTo>
                  <a:lnTo>
                    <a:pt x="1410" y="726"/>
                  </a:lnTo>
                  <a:lnTo>
                    <a:pt x="715" y="1779"/>
                  </a:lnTo>
                  <a:lnTo>
                    <a:pt x="697" y="1743"/>
                  </a:lnTo>
                  <a:cubicBezTo>
                    <a:pt x="429" y="1583"/>
                    <a:pt x="358" y="1226"/>
                    <a:pt x="536" y="976"/>
                  </a:cubicBezTo>
                  <a:lnTo>
                    <a:pt x="554" y="922"/>
                  </a:lnTo>
                  <a:cubicBezTo>
                    <a:pt x="661" y="762"/>
                    <a:pt x="839" y="673"/>
                    <a:pt x="1036" y="673"/>
                  </a:cubicBezTo>
                  <a:close/>
                  <a:moveTo>
                    <a:pt x="5247" y="2849"/>
                  </a:moveTo>
                  <a:lnTo>
                    <a:pt x="8298" y="4848"/>
                  </a:lnTo>
                  <a:cubicBezTo>
                    <a:pt x="8565" y="5008"/>
                    <a:pt x="8637" y="5383"/>
                    <a:pt x="8458" y="5651"/>
                  </a:cubicBezTo>
                  <a:cubicBezTo>
                    <a:pt x="8346" y="5819"/>
                    <a:pt x="8164" y="5909"/>
                    <a:pt x="7977" y="5909"/>
                  </a:cubicBezTo>
                  <a:cubicBezTo>
                    <a:pt x="7867" y="5909"/>
                    <a:pt x="7755" y="5878"/>
                    <a:pt x="7655" y="5811"/>
                  </a:cubicBezTo>
                  <a:lnTo>
                    <a:pt x="4622" y="3813"/>
                  </a:lnTo>
                  <a:lnTo>
                    <a:pt x="5247" y="2849"/>
                  </a:lnTo>
                  <a:close/>
                  <a:moveTo>
                    <a:pt x="3748" y="5276"/>
                  </a:moveTo>
                  <a:cubicBezTo>
                    <a:pt x="4497" y="5276"/>
                    <a:pt x="5104" y="5883"/>
                    <a:pt x="5104" y="6650"/>
                  </a:cubicBezTo>
                  <a:cubicBezTo>
                    <a:pt x="5104" y="7399"/>
                    <a:pt x="4497" y="8006"/>
                    <a:pt x="3748" y="8006"/>
                  </a:cubicBezTo>
                  <a:cubicBezTo>
                    <a:pt x="2981" y="8006"/>
                    <a:pt x="2374" y="7399"/>
                    <a:pt x="2374" y="6650"/>
                  </a:cubicBezTo>
                  <a:cubicBezTo>
                    <a:pt x="2374" y="5883"/>
                    <a:pt x="2981" y="5276"/>
                    <a:pt x="3748" y="5276"/>
                  </a:cubicBezTo>
                  <a:close/>
                  <a:moveTo>
                    <a:pt x="3445" y="1"/>
                  </a:moveTo>
                  <a:cubicBezTo>
                    <a:pt x="3278" y="1"/>
                    <a:pt x="3110" y="52"/>
                    <a:pt x="2963" y="155"/>
                  </a:cubicBezTo>
                  <a:lnTo>
                    <a:pt x="2517" y="494"/>
                  </a:lnTo>
                  <a:cubicBezTo>
                    <a:pt x="2458" y="523"/>
                    <a:pt x="2400" y="552"/>
                    <a:pt x="2332" y="552"/>
                  </a:cubicBezTo>
                  <a:cubicBezTo>
                    <a:pt x="2317" y="552"/>
                    <a:pt x="2301" y="551"/>
                    <a:pt x="2285" y="548"/>
                  </a:cubicBezTo>
                  <a:lnTo>
                    <a:pt x="1161" y="369"/>
                  </a:lnTo>
                  <a:cubicBezTo>
                    <a:pt x="1117" y="362"/>
                    <a:pt x="1074" y="359"/>
                    <a:pt x="1030" y="359"/>
                  </a:cubicBezTo>
                  <a:cubicBezTo>
                    <a:pt x="737" y="359"/>
                    <a:pt x="460" y="513"/>
                    <a:pt x="304" y="762"/>
                  </a:cubicBezTo>
                  <a:lnTo>
                    <a:pt x="268" y="797"/>
                  </a:lnTo>
                  <a:cubicBezTo>
                    <a:pt x="1" y="1208"/>
                    <a:pt x="126" y="1743"/>
                    <a:pt x="518" y="2011"/>
                  </a:cubicBezTo>
                  <a:lnTo>
                    <a:pt x="3944" y="4259"/>
                  </a:lnTo>
                  <a:cubicBezTo>
                    <a:pt x="3998" y="4295"/>
                    <a:pt x="4069" y="4312"/>
                    <a:pt x="4123" y="4312"/>
                  </a:cubicBezTo>
                  <a:cubicBezTo>
                    <a:pt x="4230" y="4312"/>
                    <a:pt x="4319" y="4259"/>
                    <a:pt x="4372" y="4170"/>
                  </a:cubicBezTo>
                  <a:lnTo>
                    <a:pt x="4444" y="4081"/>
                  </a:lnTo>
                  <a:lnTo>
                    <a:pt x="5800" y="4973"/>
                  </a:lnTo>
                  <a:lnTo>
                    <a:pt x="3766" y="4973"/>
                  </a:lnTo>
                  <a:cubicBezTo>
                    <a:pt x="2820" y="4973"/>
                    <a:pt x="2053" y="5740"/>
                    <a:pt x="2053" y="6686"/>
                  </a:cubicBezTo>
                  <a:cubicBezTo>
                    <a:pt x="2071" y="7595"/>
                    <a:pt x="2820" y="8327"/>
                    <a:pt x="3748" y="8327"/>
                  </a:cubicBezTo>
                  <a:lnTo>
                    <a:pt x="9118" y="8327"/>
                  </a:lnTo>
                  <a:cubicBezTo>
                    <a:pt x="10046" y="8327"/>
                    <a:pt x="10796" y="7578"/>
                    <a:pt x="10796" y="6650"/>
                  </a:cubicBezTo>
                  <a:cubicBezTo>
                    <a:pt x="10796" y="6186"/>
                    <a:pt x="10599" y="5722"/>
                    <a:pt x="10260" y="5401"/>
                  </a:cubicBezTo>
                  <a:cubicBezTo>
                    <a:pt x="10229" y="5377"/>
                    <a:pt x="10191" y="5364"/>
                    <a:pt x="10154" y="5364"/>
                  </a:cubicBezTo>
                  <a:cubicBezTo>
                    <a:pt x="10106" y="5364"/>
                    <a:pt x="10059" y="5386"/>
                    <a:pt x="10028" y="5437"/>
                  </a:cubicBezTo>
                  <a:cubicBezTo>
                    <a:pt x="9975" y="5508"/>
                    <a:pt x="9993" y="5597"/>
                    <a:pt x="10046" y="5651"/>
                  </a:cubicBezTo>
                  <a:cubicBezTo>
                    <a:pt x="10332" y="5900"/>
                    <a:pt x="10492" y="6275"/>
                    <a:pt x="10492" y="6650"/>
                  </a:cubicBezTo>
                  <a:cubicBezTo>
                    <a:pt x="10492" y="7399"/>
                    <a:pt x="9868" y="8024"/>
                    <a:pt x="9118" y="8024"/>
                  </a:cubicBezTo>
                  <a:lnTo>
                    <a:pt x="4711" y="8024"/>
                  </a:lnTo>
                  <a:cubicBezTo>
                    <a:pt x="5140" y="7720"/>
                    <a:pt x="5425" y="7221"/>
                    <a:pt x="5425" y="6650"/>
                  </a:cubicBezTo>
                  <a:cubicBezTo>
                    <a:pt x="5425" y="6097"/>
                    <a:pt x="5140" y="5597"/>
                    <a:pt x="4711" y="5294"/>
                  </a:cubicBezTo>
                  <a:lnTo>
                    <a:pt x="6264" y="5294"/>
                  </a:lnTo>
                  <a:lnTo>
                    <a:pt x="7477" y="6079"/>
                  </a:lnTo>
                  <a:cubicBezTo>
                    <a:pt x="7638" y="6168"/>
                    <a:pt x="7798" y="6222"/>
                    <a:pt x="7977" y="6222"/>
                  </a:cubicBezTo>
                  <a:cubicBezTo>
                    <a:pt x="8262" y="6222"/>
                    <a:pt x="8547" y="6079"/>
                    <a:pt x="8726" y="5811"/>
                  </a:cubicBezTo>
                  <a:cubicBezTo>
                    <a:pt x="8833" y="5651"/>
                    <a:pt x="8869" y="5258"/>
                    <a:pt x="8869" y="5258"/>
                  </a:cubicBezTo>
                  <a:lnTo>
                    <a:pt x="9118" y="5258"/>
                  </a:lnTo>
                  <a:cubicBezTo>
                    <a:pt x="9243" y="5258"/>
                    <a:pt x="9350" y="5276"/>
                    <a:pt x="9475" y="5312"/>
                  </a:cubicBezTo>
                  <a:lnTo>
                    <a:pt x="9511" y="5312"/>
                  </a:lnTo>
                  <a:cubicBezTo>
                    <a:pt x="9582" y="5312"/>
                    <a:pt x="9654" y="5258"/>
                    <a:pt x="9672" y="5187"/>
                  </a:cubicBezTo>
                  <a:cubicBezTo>
                    <a:pt x="9672" y="5098"/>
                    <a:pt x="9618" y="5026"/>
                    <a:pt x="9547" y="5008"/>
                  </a:cubicBezTo>
                  <a:cubicBezTo>
                    <a:pt x="9404" y="4973"/>
                    <a:pt x="9261" y="4955"/>
                    <a:pt x="9118" y="4955"/>
                  </a:cubicBezTo>
                  <a:lnTo>
                    <a:pt x="8779" y="4955"/>
                  </a:lnTo>
                  <a:cubicBezTo>
                    <a:pt x="8779" y="4955"/>
                    <a:pt x="8601" y="4669"/>
                    <a:pt x="8458" y="4580"/>
                  </a:cubicBezTo>
                  <a:lnTo>
                    <a:pt x="5425" y="2582"/>
                  </a:lnTo>
                  <a:lnTo>
                    <a:pt x="5514" y="2457"/>
                  </a:lnTo>
                  <a:cubicBezTo>
                    <a:pt x="5586" y="2332"/>
                    <a:pt x="5586" y="2189"/>
                    <a:pt x="5496" y="2082"/>
                  </a:cubicBezTo>
                  <a:lnTo>
                    <a:pt x="5211" y="1725"/>
                  </a:lnTo>
                  <a:lnTo>
                    <a:pt x="5621" y="1083"/>
                  </a:lnTo>
                  <a:cubicBezTo>
                    <a:pt x="5675" y="1012"/>
                    <a:pt x="5657" y="922"/>
                    <a:pt x="5586" y="869"/>
                  </a:cubicBezTo>
                  <a:cubicBezTo>
                    <a:pt x="5557" y="848"/>
                    <a:pt x="5524" y="838"/>
                    <a:pt x="5491" y="838"/>
                  </a:cubicBezTo>
                  <a:cubicBezTo>
                    <a:pt x="5441" y="838"/>
                    <a:pt x="5393" y="861"/>
                    <a:pt x="5371" y="905"/>
                  </a:cubicBezTo>
                  <a:lnTo>
                    <a:pt x="4997" y="1458"/>
                  </a:lnTo>
                  <a:lnTo>
                    <a:pt x="4658" y="1047"/>
                  </a:lnTo>
                  <a:cubicBezTo>
                    <a:pt x="4625" y="1004"/>
                    <a:pt x="4580" y="980"/>
                    <a:pt x="4533" y="980"/>
                  </a:cubicBezTo>
                  <a:cubicBezTo>
                    <a:pt x="4503" y="980"/>
                    <a:pt x="4472" y="990"/>
                    <a:pt x="4444" y="1012"/>
                  </a:cubicBezTo>
                  <a:cubicBezTo>
                    <a:pt x="4372" y="1065"/>
                    <a:pt x="4372" y="1172"/>
                    <a:pt x="4426" y="1244"/>
                  </a:cubicBezTo>
                  <a:lnTo>
                    <a:pt x="4818" y="1743"/>
                  </a:lnTo>
                  <a:lnTo>
                    <a:pt x="4586" y="2100"/>
                  </a:lnTo>
                  <a:cubicBezTo>
                    <a:pt x="4533" y="2171"/>
                    <a:pt x="4551" y="2261"/>
                    <a:pt x="4622" y="2314"/>
                  </a:cubicBezTo>
                  <a:cubicBezTo>
                    <a:pt x="4658" y="2332"/>
                    <a:pt x="4693" y="2350"/>
                    <a:pt x="4711" y="2350"/>
                  </a:cubicBezTo>
                  <a:cubicBezTo>
                    <a:pt x="4765" y="2350"/>
                    <a:pt x="4818" y="2314"/>
                    <a:pt x="4854" y="2278"/>
                  </a:cubicBezTo>
                  <a:lnTo>
                    <a:pt x="5032" y="1993"/>
                  </a:lnTo>
                  <a:lnTo>
                    <a:pt x="5247" y="2278"/>
                  </a:lnTo>
                  <a:lnTo>
                    <a:pt x="4123" y="4009"/>
                  </a:lnTo>
                  <a:lnTo>
                    <a:pt x="982" y="1939"/>
                  </a:lnTo>
                  <a:lnTo>
                    <a:pt x="1749" y="780"/>
                  </a:lnTo>
                  <a:lnTo>
                    <a:pt x="2249" y="851"/>
                  </a:lnTo>
                  <a:cubicBezTo>
                    <a:pt x="2283" y="859"/>
                    <a:pt x="2318" y="862"/>
                    <a:pt x="2352" y="862"/>
                  </a:cubicBezTo>
                  <a:cubicBezTo>
                    <a:pt x="2477" y="862"/>
                    <a:pt x="2601" y="814"/>
                    <a:pt x="2713" y="744"/>
                  </a:cubicBezTo>
                  <a:lnTo>
                    <a:pt x="3159" y="405"/>
                  </a:lnTo>
                  <a:cubicBezTo>
                    <a:pt x="3245" y="340"/>
                    <a:pt x="3346" y="310"/>
                    <a:pt x="3445" y="310"/>
                  </a:cubicBezTo>
                  <a:cubicBezTo>
                    <a:pt x="3594" y="310"/>
                    <a:pt x="3741" y="377"/>
                    <a:pt x="3837" y="494"/>
                  </a:cubicBezTo>
                  <a:lnTo>
                    <a:pt x="3962" y="655"/>
                  </a:lnTo>
                  <a:cubicBezTo>
                    <a:pt x="3991" y="693"/>
                    <a:pt x="4030" y="711"/>
                    <a:pt x="4070" y="711"/>
                  </a:cubicBezTo>
                  <a:cubicBezTo>
                    <a:pt x="4106" y="711"/>
                    <a:pt x="4143" y="697"/>
                    <a:pt x="4176" y="673"/>
                  </a:cubicBezTo>
                  <a:cubicBezTo>
                    <a:pt x="4247" y="619"/>
                    <a:pt x="4247" y="530"/>
                    <a:pt x="4194" y="458"/>
                  </a:cubicBezTo>
                  <a:lnTo>
                    <a:pt x="4087" y="316"/>
                  </a:lnTo>
                  <a:cubicBezTo>
                    <a:pt x="3919" y="106"/>
                    <a:pt x="3683" y="1"/>
                    <a:pt x="3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8155938" y="1735154"/>
              <a:ext cx="29564" cy="35195"/>
            </a:xfrm>
            <a:custGeom>
              <a:avLst/>
              <a:gdLst/>
              <a:ahLst/>
              <a:cxnLst/>
              <a:rect l="l" t="t" r="r" b="b"/>
              <a:pathLst>
                <a:path w="840" h="1000" extrusionOk="0">
                  <a:moveTo>
                    <a:pt x="358" y="0"/>
                  </a:moveTo>
                  <a:cubicBezTo>
                    <a:pt x="269" y="0"/>
                    <a:pt x="179" y="18"/>
                    <a:pt x="90" y="72"/>
                  </a:cubicBezTo>
                  <a:cubicBezTo>
                    <a:pt x="19" y="107"/>
                    <a:pt x="1" y="214"/>
                    <a:pt x="37" y="286"/>
                  </a:cubicBezTo>
                  <a:cubicBezTo>
                    <a:pt x="72" y="333"/>
                    <a:pt x="124" y="357"/>
                    <a:pt x="175" y="357"/>
                  </a:cubicBezTo>
                  <a:cubicBezTo>
                    <a:pt x="201" y="357"/>
                    <a:pt x="227" y="351"/>
                    <a:pt x="251" y="339"/>
                  </a:cubicBezTo>
                  <a:cubicBezTo>
                    <a:pt x="286" y="321"/>
                    <a:pt x="322" y="304"/>
                    <a:pt x="358" y="304"/>
                  </a:cubicBezTo>
                  <a:cubicBezTo>
                    <a:pt x="447" y="304"/>
                    <a:pt x="536" y="393"/>
                    <a:pt x="536" y="500"/>
                  </a:cubicBezTo>
                  <a:cubicBezTo>
                    <a:pt x="536" y="589"/>
                    <a:pt x="447" y="678"/>
                    <a:pt x="358" y="678"/>
                  </a:cubicBezTo>
                  <a:cubicBezTo>
                    <a:pt x="322" y="678"/>
                    <a:pt x="304" y="678"/>
                    <a:pt x="286" y="660"/>
                  </a:cubicBezTo>
                  <a:cubicBezTo>
                    <a:pt x="272" y="657"/>
                    <a:pt x="257" y="656"/>
                    <a:pt x="242" y="656"/>
                  </a:cubicBezTo>
                  <a:cubicBezTo>
                    <a:pt x="169" y="656"/>
                    <a:pt x="105" y="693"/>
                    <a:pt x="90" y="767"/>
                  </a:cubicBezTo>
                  <a:cubicBezTo>
                    <a:pt x="54" y="839"/>
                    <a:pt x="90" y="928"/>
                    <a:pt x="179" y="964"/>
                  </a:cubicBezTo>
                  <a:cubicBezTo>
                    <a:pt x="233" y="982"/>
                    <a:pt x="286" y="999"/>
                    <a:pt x="358" y="999"/>
                  </a:cubicBezTo>
                  <a:cubicBezTo>
                    <a:pt x="625" y="999"/>
                    <a:pt x="840" y="767"/>
                    <a:pt x="840" y="500"/>
                  </a:cubicBezTo>
                  <a:cubicBezTo>
                    <a:pt x="840" y="214"/>
                    <a:pt x="625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8131477" y="1715692"/>
              <a:ext cx="73487" cy="73487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53" y="0"/>
                  </a:moveTo>
                  <a:cubicBezTo>
                    <a:pt x="464" y="0"/>
                    <a:pt x="0" y="464"/>
                    <a:pt x="0" y="1053"/>
                  </a:cubicBezTo>
                  <a:cubicBezTo>
                    <a:pt x="0" y="1624"/>
                    <a:pt x="464" y="2088"/>
                    <a:pt x="1053" y="2088"/>
                  </a:cubicBezTo>
                  <a:cubicBezTo>
                    <a:pt x="1624" y="2088"/>
                    <a:pt x="2088" y="1624"/>
                    <a:pt x="2088" y="1053"/>
                  </a:cubicBezTo>
                  <a:cubicBezTo>
                    <a:pt x="2088" y="964"/>
                    <a:pt x="2070" y="874"/>
                    <a:pt x="2052" y="785"/>
                  </a:cubicBezTo>
                  <a:cubicBezTo>
                    <a:pt x="2036" y="708"/>
                    <a:pt x="1967" y="657"/>
                    <a:pt x="1890" y="657"/>
                  </a:cubicBezTo>
                  <a:cubicBezTo>
                    <a:pt x="1879" y="657"/>
                    <a:pt x="1867" y="658"/>
                    <a:pt x="1856" y="660"/>
                  </a:cubicBezTo>
                  <a:cubicBezTo>
                    <a:pt x="1784" y="696"/>
                    <a:pt x="1731" y="767"/>
                    <a:pt x="1749" y="857"/>
                  </a:cubicBezTo>
                  <a:cubicBezTo>
                    <a:pt x="1767" y="928"/>
                    <a:pt x="1767" y="981"/>
                    <a:pt x="1767" y="1053"/>
                  </a:cubicBezTo>
                  <a:cubicBezTo>
                    <a:pt x="1767" y="1445"/>
                    <a:pt x="1445" y="1767"/>
                    <a:pt x="1053" y="1767"/>
                  </a:cubicBezTo>
                  <a:cubicBezTo>
                    <a:pt x="642" y="1767"/>
                    <a:pt x="321" y="1445"/>
                    <a:pt x="321" y="1053"/>
                  </a:cubicBezTo>
                  <a:cubicBezTo>
                    <a:pt x="321" y="642"/>
                    <a:pt x="642" y="321"/>
                    <a:pt x="1053" y="321"/>
                  </a:cubicBezTo>
                  <a:cubicBezTo>
                    <a:pt x="1124" y="321"/>
                    <a:pt x="1213" y="321"/>
                    <a:pt x="1285" y="357"/>
                  </a:cubicBezTo>
                  <a:cubicBezTo>
                    <a:pt x="1297" y="360"/>
                    <a:pt x="1309" y="361"/>
                    <a:pt x="1322" y="361"/>
                  </a:cubicBezTo>
                  <a:cubicBezTo>
                    <a:pt x="1384" y="361"/>
                    <a:pt x="1451" y="324"/>
                    <a:pt x="1481" y="250"/>
                  </a:cubicBezTo>
                  <a:cubicBezTo>
                    <a:pt x="1517" y="179"/>
                    <a:pt x="1463" y="89"/>
                    <a:pt x="1374" y="54"/>
                  </a:cubicBezTo>
                  <a:cubicBezTo>
                    <a:pt x="1267" y="18"/>
                    <a:pt x="1160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8139642" y="1565585"/>
              <a:ext cx="39594" cy="38961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553" y="322"/>
                  </a:moveTo>
                  <a:cubicBezTo>
                    <a:pt x="696" y="322"/>
                    <a:pt x="803" y="429"/>
                    <a:pt x="803" y="554"/>
                  </a:cubicBezTo>
                  <a:cubicBezTo>
                    <a:pt x="803" y="697"/>
                    <a:pt x="696" y="804"/>
                    <a:pt x="553" y="804"/>
                  </a:cubicBezTo>
                  <a:cubicBezTo>
                    <a:pt x="428" y="804"/>
                    <a:pt x="321" y="697"/>
                    <a:pt x="321" y="554"/>
                  </a:cubicBezTo>
                  <a:cubicBezTo>
                    <a:pt x="321" y="429"/>
                    <a:pt x="428" y="322"/>
                    <a:pt x="553" y="322"/>
                  </a:cubicBezTo>
                  <a:close/>
                  <a:moveTo>
                    <a:pt x="553" y="1"/>
                  </a:moveTo>
                  <a:cubicBezTo>
                    <a:pt x="250" y="1"/>
                    <a:pt x="0" y="251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74" y="1107"/>
                    <a:pt x="1124" y="857"/>
                    <a:pt x="1124" y="554"/>
                  </a:cubicBezTo>
                  <a:cubicBezTo>
                    <a:pt x="1124" y="251"/>
                    <a:pt x="874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8264584" y="1769047"/>
              <a:ext cx="34597" cy="11333"/>
            </a:xfrm>
            <a:custGeom>
              <a:avLst/>
              <a:gdLst/>
              <a:ahLst/>
              <a:cxnLst/>
              <a:rect l="l" t="t" r="r" b="b"/>
              <a:pathLst>
                <a:path w="983" h="322" extrusionOk="0">
                  <a:moveTo>
                    <a:pt x="179" y="1"/>
                  </a:moveTo>
                  <a:cubicBezTo>
                    <a:pt x="108" y="1"/>
                    <a:pt x="36" y="54"/>
                    <a:pt x="19" y="126"/>
                  </a:cubicBezTo>
                  <a:cubicBezTo>
                    <a:pt x="1" y="233"/>
                    <a:pt x="72" y="322"/>
                    <a:pt x="179" y="322"/>
                  </a:cubicBezTo>
                  <a:lnTo>
                    <a:pt x="821" y="322"/>
                  </a:lnTo>
                  <a:cubicBezTo>
                    <a:pt x="893" y="322"/>
                    <a:pt x="964" y="268"/>
                    <a:pt x="982" y="179"/>
                  </a:cubicBezTo>
                  <a:cubicBezTo>
                    <a:pt x="982" y="90"/>
                    <a:pt x="91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8345603" y="1747086"/>
              <a:ext cx="36462" cy="11333"/>
            </a:xfrm>
            <a:custGeom>
              <a:avLst/>
              <a:gdLst/>
              <a:ahLst/>
              <a:cxnLst/>
              <a:rect l="l" t="t" r="r" b="b"/>
              <a:pathLst>
                <a:path w="1036" h="322" extrusionOk="0">
                  <a:moveTo>
                    <a:pt x="161" y="0"/>
                  </a:moveTo>
                  <a:cubicBezTo>
                    <a:pt x="72" y="0"/>
                    <a:pt x="0" y="89"/>
                    <a:pt x="18" y="179"/>
                  </a:cubicBezTo>
                  <a:cubicBezTo>
                    <a:pt x="18" y="268"/>
                    <a:pt x="90" y="321"/>
                    <a:pt x="179" y="321"/>
                  </a:cubicBezTo>
                  <a:lnTo>
                    <a:pt x="857" y="321"/>
                  </a:lnTo>
                  <a:cubicBezTo>
                    <a:pt x="928" y="321"/>
                    <a:pt x="1000" y="268"/>
                    <a:pt x="1017" y="179"/>
                  </a:cubicBezTo>
                  <a:cubicBezTo>
                    <a:pt x="1035" y="89"/>
                    <a:pt x="94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8240089" y="1734521"/>
              <a:ext cx="35230" cy="11333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79" y="0"/>
                  </a:moveTo>
                  <a:cubicBezTo>
                    <a:pt x="108" y="0"/>
                    <a:pt x="37" y="72"/>
                    <a:pt x="19" y="143"/>
                  </a:cubicBezTo>
                  <a:cubicBezTo>
                    <a:pt x="1" y="232"/>
                    <a:pt x="90" y="322"/>
                    <a:pt x="179" y="322"/>
                  </a:cubicBezTo>
                  <a:lnTo>
                    <a:pt x="839" y="322"/>
                  </a:lnTo>
                  <a:cubicBezTo>
                    <a:pt x="929" y="322"/>
                    <a:pt x="1000" y="232"/>
                    <a:pt x="982" y="143"/>
                  </a:cubicBezTo>
                  <a:cubicBezTo>
                    <a:pt x="982" y="72"/>
                    <a:pt x="911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45"/>
          <p:cNvGrpSpPr/>
          <p:nvPr/>
        </p:nvGrpSpPr>
        <p:grpSpPr>
          <a:xfrm>
            <a:off x="1351832" y="1777334"/>
            <a:ext cx="548635" cy="401431"/>
            <a:chOff x="6418996" y="2137679"/>
            <a:chExt cx="376164" cy="270051"/>
          </a:xfrm>
        </p:grpSpPr>
        <p:sp>
          <p:nvSpPr>
            <p:cNvPr id="976" name="Google Shape;976;p45"/>
            <p:cNvSpPr/>
            <p:nvPr/>
          </p:nvSpPr>
          <p:spPr>
            <a:xfrm>
              <a:off x="6418996" y="2137679"/>
              <a:ext cx="376164" cy="270051"/>
            </a:xfrm>
            <a:custGeom>
              <a:avLst/>
              <a:gdLst/>
              <a:ahLst/>
              <a:cxnLst/>
              <a:rect l="l" t="t" r="r" b="b"/>
              <a:pathLst>
                <a:path w="10688" h="7673" extrusionOk="0">
                  <a:moveTo>
                    <a:pt x="10349" y="6620"/>
                  </a:moveTo>
                  <a:lnTo>
                    <a:pt x="10242" y="7137"/>
                  </a:lnTo>
                  <a:cubicBezTo>
                    <a:pt x="10206" y="7262"/>
                    <a:pt x="10099" y="7352"/>
                    <a:pt x="9956" y="7352"/>
                  </a:cubicBezTo>
                  <a:lnTo>
                    <a:pt x="750" y="7352"/>
                  </a:lnTo>
                  <a:cubicBezTo>
                    <a:pt x="625" y="7352"/>
                    <a:pt x="500" y="7262"/>
                    <a:pt x="482" y="7120"/>
                  </a:cubicBezTo>
                  <a:lnTo>
                    <a:pt x="375" y="6620"/>
                  </a:lnTo>
                  <a:lnTo>
                    <a:pt x="4211" y="6620"/>
                  </a:lnTo>
                  <a:cubicBezTo>
                    <a:pt x="4265" y="6620"/>
                    <a:pt x="4318" y="6656"/>
                    <a:pt x="4354" y="6691"/>
                  </a:cubicBezTo>
                  <a:lnTo>
                    <a:pt x="4407" y="6798"/>
                  </a:lnTo>
                  <a:cubicBezTo>
                    <a:pt x="4479" y="6905"/>
                    <a:pt x="4604" y="6977"/>
                    <a:pt x="4728" y="6977"/>
                  </a:cubicBezTo>
                  <a:lnTo>
                    <a:pt x="5977" y="6977"/>
                  </a:lnTo>
                  <a:cubicBezTo>
                    <a:pt x="6102" y="6977"/>
                    <a:pt x="6227" y="6905"/>
                    <a:pt x="6299" y="6798"/>
                  </a:cubicBezTo>
                  <a:lnTo>
                    <a:pt x="6370" y="6691"/>
                  </a:lnTo>
                  <a:cubicBezTo>
                    <a:pt x="6388" y="6656"/>
                    <a:pt x="6441" y="6620"/>
                    <a:pt x="6495" y="6620"/>
                  </a:cubicBezTo>
                  <a:close/>
                  <a:moveTo>
                    <a:pt x="857" y="0"/>
                  </a:moveTo>
                  <a:cubicBezTo>
                    <a:pt x="767" y="0"/>
                    <a:pt x="696" y="72"/>
                    <a:pt x="696" y="161"/>
                  </a:cubicBezTo>
                  <a:lnTo>
                    <a:pt x="696" y="6299"/>
                  </a:lnTo>
                  <a:lnTo>
                    <a:pt x="232" y="6299"/>
                  </a:lnTo>
                  <a:cubicBezTo>
                    <a:pt x="179" y="6299"/>
                    <a:pt x="125" y="6317"/>
                    <a:pt x="89" y="6352"/>
                  </a:cubicBezTo>
                  <a:cubicBezTo>
                    <a:pt x="18" y="6406"/>
                    <a:pt x="0" y="6495"/>
                    <a:pt x="18" y="6566"/>
                  </a:cubicBezTo>
                  <a:lnTo>
                    <a:pt x="143" y="7191"/>
                  </a:lnTo>
                  <a:cubicBezTo>
                    <a:pt x="196" y="7459"/>
                    <a:pt x="446" y="7673"/>
                    <a:pt x="732" y="7673"/>
                  </a:cubicBezTo>
                  <a:lnTo>
                    <a:pt x="9956" y="7673"/>
                  </a:lnTo>
                  <a:cubicBezTo>
                    <a:pt x="10242" y="7673"/>
                    <a:pt x="10492" y="7459"/>
                    <a:pt x="10545" y="7191"/>
                  </a:cubicBezTo>
                  <a:lnTo>
                    <a:pt x="10670" y="6566"/>
                  </a:lnTo>
                  <a:cubicBezTo>
                    <a:pt x="10688" y="6513"/>
                    <a:pt x="10670" y="6442"/>
                    <a:pt x="10634" y="6388"/>
                  </a:cubicBezTo>
                  <a:cubicBezTo>
                    <a:pt x="10581" y="6334"/>
                    <a:pt x="10527" y="6299"/>
                    <a:pt x="10456" y="6299"/>
                  </a:cubicBezTo>
                  <a:lnTo>
                    <a:pt x="10028" y="6299"/>
                  </a:lnTo>
                  <a:lnTo>
                    <a:pt x="10028" y="5317"/>
                  </a:lnTo>
                  <a:cubicBezTo>
                    <a:pt x="10028" y="5246"/>
                    <a:pt x="9974" y="5175"/>
                    <a:pt x="9903" y="5157"/>
                  </a:cubicBezTo>
                  <a:cubicBezTo>
                    <a:pt x="9892" y="5155"/>
                    <a:pt x="9881" y="5154"/>
                    <a:pt x="9870" y="5154"/>
                  </a:cubicBezTo>
                  <a:cubicBezTo>
                    <a:pt x="9778" y="5154"/>
                    <a:pt x="9707" y="5221"/>
                    <a:pt x="9707" y="5317"/>
                  </a:cubicBezTo>
                  <a:lnTo>
                    <a:pt x="9707" y="6299"/>
                  </a:lnTo>
                  <a:lnTo>
                    <a:pt x="6495" y="6299"/>
                  </a:lnTo>
                  <a:cubicBezTo>
                    <a:pt x="6316" y="6299"/>
                    <a:pt x="6174" y="6388"/>
                    <a:pt x="6085" y="6531"/>
                  </a:cubicBezTo>
                  <a:lnTo>
                    <a:pt x="6013" y="6638"/>
                  </a:lnTo>
                  <a:cubicBezTo>
                    <a:pt x="6013" y="6656"/>
                    <a:pt x="5995" y="6656"/>
                    <a:pt x="5960" y="6656"/>
                  </a:cubicBezTo>
                  <a:lnTo>
                    <a:pt x="4746" y="6656"/>
                  </a:lnTo>
                  <a:cubicBezTo>
                    <a:pt x="4728" y="6656"/>
                    <a:pt x="4711" y="6656"/>
                    <a:pt x="4693" y="6638"/>
                  </a:cubicBezTo>
                  <a:lnTo>
                    <a:pt x="4621" y="6531"/>
                  </a:lnTo>
                  <a:cubicBezTo>
                    <a:pt x="4550" y="6388"/>
                    <a:pt x="4389" y="6299"/>
                    <a:pt x="4229" y="6299"/>
                  </a:cubicBezTo>
                  <a:lnTo>
                    <a:pt x="1017" y="6299"/>
                  </a:lnTo>
                  <a:lnTo>
                    <a:pt x="1017" y="1107"/>
                  </a:lnTo>
                  <a:lnTo>
                    <a:pt x="9707" y="1107"/>
                  </a:lnTo>
                  <a:lnTo>
                    <a:pt x="9707" y="4639"/>
                  </a:lnTo>
                  <a:cubicBezTo>
                    <a:pt x="9707" y="4657"/>
                    <a:pt x="9707" y="4675"/>
                    <a:pt x="9724" y="4693"/>
                  </a:cubicBezTo>
                  <a:cubicBezTo>
                    <a:pt x="9769" y="4732"/>
                    <a:pt x="9816" y="4749"/>
                    <a:pt x="9859" y="4749"/>
                  </a:cubicBezTo>
                  <a:cubicBezTo>
                    <a:pt x="9952" y="4749"/>
                    <a:pt x="10028" y="4671"/>
                    <a:pt x="10028" y="4586"/>
                  </a:cubicBezTo>
                  <a:lnTo>
                    <a:pt x="10028" y="161"/>
                  </a:lnTo>
                  <a:cubicBezTo>
                    <a:pt x="10028" y="72"/>
                    <a:pt x="9939" y="0"/>
                    <a:pt x="9849" y="0"/>
                  </a:cubicBezTo>
                  <a:lnTo>
                    <a:pt x="4158" y="0"/>
                  </a:lnTo>
                  <a:cubicBezTo>
                    <a:pt x="4140" y="0"/>
                    <a:pt x="4122" y="0"/>
                    <a:pt x="4104" y="18"/>
                  </a:cubicBezTo>
                  <a:cubicBezTo>
                    <a:pt x="3979" y="143"/>
                    <a:pt x="4086" y="304"/>
                    <a:pt x="4211" y="304"/>
                  </a:cubicBezTo>
                  <a:lnTo>
                    <a:pt x="9635" y="304"/>
                  </a:lnTo>
                  <a:cubicBezTo>
                    <a:pt x="9671" y="304"/>
                    <a:pt x="9707" y="339"/>
                    <a:pt x="9707" y="375"/>
                  </a:cubicBezTo>
                  <a:lnTo>
                    <a:pt x="9707" y="785"/>
                  </a:lnTo>
                  <a:lnTo>
                    <a:pt x="1017" y="785"/>
                  </a:lnTo>
                  <a:lnTo>
                    <a:pt x="1017" y="339"/>
                  </a:lnTo>
                  <a:cubicBezTo>
                    <a:pt x="1017" y="322"/>
                    <a:pt x="1017" y="304"/>
                    <a:pt x="1035" y="304"/>
                  </a:cubicBezTo>
                  <a:lnTo>
                    <a:pt x="3533" y="304"/>
                  </a:lnTo>
                  <a:cubicBezTo>
                    <a:pt x="3551" y="304"/>
                    <a:pt x="3569" y="304"/>
                    <a:pt x="3569" y="286"/>
                  </a:cubicBezTo>
                  <a:cubicBezTo>
                    <a:pt x="3694" y="143"/>
                    <a:pt x="3604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6505013" y="2196068"/>
              <a:ext cx="204765" cy="135677"/>
            </a:xfrm>
            <a:custGeom>
              <a:avLst/>
              <a:gdLst/>
              <a:ahLst/>
              <a:cxnLst/>
              <a:rect l="l" t="t" r="r" b="b"/>
              <a:pathLst>
                <a:path w="5818" h="3855" extrusionOk="0">
                  <a:moveTo>
                    <a:pt x="268" y="1"/>
                  </a:moveTo>
                  <a:cubicBezTo>
                    <a:pt x="126" y="1"/>
                    <a:pt x="1" y="126"/>
                    <a:pt x="1" y="251"/>
                  </a:cubicBezTo>
                  <a:lnTo>
                    <a:pt x="1" y="3605"/>
                  </a:lnTo>
                  <a:cubicBezTo>
                    <a:pt x="1" y="3748"/>
                    <a:pt x="126" y="3855"/>
                    <a:pt x="268" y="3855"/>
                  </a:cubicBezTo>
                  <a:lnTo>
                    <a:pt x="1018" y="3855"/>
                  </a:lnTo>
                  <a:cubicBezTo>
                    <a:pt x="1107" y="3855"/>
                    <a:pt x="1178" y="3783"/>
                    <a:pt x="1178" y="3694"/>
                  </a:cubicBezTo>
                  <a:cubicBezTo>
                    <a:pt x="1178" y="3462"/>
                    <a:pt x="1357" y="3284"/>
                    <a:pt x="1589" y="3284"/>
                  </a:cubicBezTo>
                  <a:cubicBezTo>
                    <a:pt x="1660" y="3284"/>
                    <a:pt x="1731" y="3230"/>
                    <a:pt x="1731" y="3159"/>
                  </a:cubicBezTo>
                  <a:cubicBezTo>
                    <a:pt x="1749" y="3070"/>
                    <a:pt x="1678" y="2980"/>
                    <a:pt x="1589" y="2980"/>
                  </a:cubicBezTo>
                  <a:cubicBezTo>
                    <a:pt x="1232" y="2980"/>
                    <a:pt x="946" y="3212"/>
                    <a:pt x="875" y="3534"/>
                  </a:cubicBezTo>
                  <a:lnTo>
                    <a:pt x="322" y="3534"/>
                  </a:lnTo>
                  <a:lnTo>
                    <a:pt x="322" y="2427"/>
                  </a:lnTo>
                  <a:lnTo>
                    <a:pt x="1303" y="2427"/>
                  </a:lnTo>
                  <a:cubicBezTo>
                    <a:pt x="1375" y="2427"/>
                    <a:pt x="1446" y="2374"/>
                    <a:pt x="1464" y="2302"/>
                  </a:cubicBezTo>
                  <a:cubicBezTo>
                    <a:pt x="1464" y="2195"/>
                    <a:pt x="1392" y="2124"/>
                    <a:pt x="1303" y="2124"/>
                  </a:cubicBezTo>
                  <a:lnTo>
                    <a:pt x="322" y="2124"/>
                  </a:lnTo>
                  <a:lnTo>
                    <a:pt x="322" y="322"/>
                  </a:lnTo>
                  <a:lnTo>
                    <a:pt x="2855" y="322"/>
                  </a:lnTo>
                  <a:lnTo>
                    <a:pt x="2855" y="732"/>
                  </a:lnTo>
                  <a:cubicBezTo>
                    <a:pt x="2855" y="821"/>
                    <a:pt x="2909" y="893"/>
                    <a:pt x="2980" y="893"/>
                  </a:cubicBezTo>
                  <a:cubicBezTo>
                    <a:pt x="2992" y="895"/>
                    <a:pt x="3002" y="896"/>
                    <a:pt x="3013" y="896"/>
                  </a:cubicBezTo>
                  <a:cubicBezTo>
                    <a:pt x="3102" y="896"/>
                    <a:pt x="3159" y="830"/>
                    <a:pt x="3159" y="750"/>
                  </a:cubicBezTo>
                  <a:lnTo>
                    <a:pt x="3159" y="322"/>
                  </a:lnTo>
                  <a:lnTo>
                    <a:pt x="5514" y="322"/>
                  </a:lnTo>
                  <a:lnTo>
                    <a:pt x="5514" y="2124"/>
                  </a:lnTo>
                  <a:lnTo>
                    <a:pt x="3159" y="2124"/>
                  </a:lnTo>
                  <a:lnTo>
                    <a:pt x="3159" y="1696"/>
                  </a:lnTo>
                  <a:cubicBezTo>
                    <a:pt x="3159" y="1624"/>
                    <a:pt x="3105" y="1553"/>
                    <a:pt x="3034" y="1535"/>
                  </a:cubicBezTo>
                  <a:cubicBezTo>
                    <a:pt x="2927" y="1535"/>
                    <a:pt x="2855" y="1607"/>
                    <a:pt x="2855" y="1696"/>
                  </a:cubicBezTo>
                  <a:lnTo>
                    <a:pt x="2855" y="3534"/>
                  </a:lnTo>
                  <a:lnTo>
                    <a:pt x="2160" y="3534"/>
                  </a:lnTo>
                  <a:cubicBezTo>
                    <a:pt x="2088" y="3534"/>
                    <a:pt x="1999" y="3605"/>
                    <a:pt x="1999" y="3676"/>
                  </a:cubicBezTo>
                  <a:cubicBezTo>
                    <a:pt x="1981" y="3766"/>
                    <a:pt x="2053" y="3855"/>
                    <a:pt x="2160" y="3855"/>
                  </a:cubicBezTo>
                  <a:lnTo>
                    <a:pt x="2909" y="3855"/>
                  </a:lnTo>
                  <a:cubicBezTo>
                    <a:pt x="3052" y="3855"/>
                    <a:pt x="3159" y="3748"/>
                    <a:pt x="3159" y="3605"/>
                  </a:cubicBezTo>
                  <a:lnTo>
                    <a:pt x="3159" y="2427"/>
                  </a:lnTo>
                  <a:lnTo>
                    <a:pt x="5568" y="2427"/>
                  </a:lnTo>
                  <a:cubicBezTo>
                    <a:pt x="5710" y="2427"/>
                    <a:pt x="5817" y="2320"/>
                    <a:pt x="5817" y="2178"/>
                  </a:cubicBezTo>
                  <a:lnTo>
                    <a:pt x="5817" y="251"/>
                  </a:lnTo>
                  <a:cubicBezTo>
                    <a:pt x="5817" y="126"/>
                    <a:pt x="5710" y="1"/>
                    <a:pt x="5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6639387" y="2292783"/>
              <a:ext cx="44627" cy="38961"/>
            </a:xfrm>
            <a:custGeom>
              <a:avLst/>
              <a:gdLst/>
              <a:ahLst/>
              <a:cxnLst/>
              <a:rect l="l" t="t" r="r" b="b"/>
              <a:pathLst>
                <a:path w="1268" h="1107" extrusionOk="0">
                  <a:moveTo>
                    <a:pt x="964" y="304"/>
                  </a:moveTo>
                  <a:lnTo>
                    <a:pt x="964" y="786"/>
                  </a:lnTo>
                  <a:lnTo>
                    <a:pt x="304" y="786"/>
                  </a:lnTo>
                  <a:lnTo>
                    <a:pt x="304" y="304"/>
                  </a:lnTo>
                  <a:close/>
                  <a:moveTo>
                    <a:pt x="233" y="0"/>
                  </a:moveTo>
                  <a:cubicBezTo>
                    <a:pt x="108" y="0"/>
                    <a:pt x="1" y="108"/>
                    <a:pt x="1" y="232"/>
                  </a:cubicBezTo>
                  <a:lnTo>
                    <a:pt x="1" y="857"/>
                  </a:lnTo>
                  <a:cubicBezTo>
                    <a:pt x="1" y="1000"/>
                    <a:pt x="108" y="1107"/>
                    <a:pt x="233" y="1107"/>
                  </a:cubicBezTo>
                  <a:lnTo>
                    <a:pt x="1036" y="1107"/>
                  </a:lnTo>
                  <a:cubicBezTo>
                    <a:pt x="1161" y="1107"/>
                    <a:pt x="1268" y="1000"/>
                    <a:pt x="1268" y="857"/>
                  </a:cubicBezTo>
                  <a:lnTo>
                    <a:pt x="1268" y="232"/>
                  </a:lnTo>
                  <a:cubicBezTo>
                    <a:pt x="1268" y="108"/>
                    <a:pt x="1161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6533908" y="2217431"/>
              <a:ext cx="33928" cy="34561"/>
            </a:xfrm>
            <a:custGeom>
              <a:avLst/>
              <a:gdLst/>
              <a:ahLst/>
              <a:cxnLst/>
              <a:rect l="l" t="t" r="r" b="b"/>
              <a:pathLst>
                <a:path w="964" h="982" extrusionOk="0">
                  <a:moveTo>
                    <a:pt x="482" y="322"/>
                  </a:moveTo>
                  <a:cubicBezTo>
                    <a:pt x="571" y="322"/>
                    <a:pt x="661" y="393"/>
                    <a:pt x="661" y="500"/>
                  </a:cubicBezTo>
                  <a:cubicBezTo>
                    <a:pt x="661" y="589"/>
                    <a:pt x="571" y="678"/>
                    <a:pt x="482" y="678"/>
                  </a:cubicBezTo>
                  <a:cubicBezTo>
                    <a:pt x="393" y="678"/>
                    <a:pt x="304" y="589"/>
                    <a:pt x="304" y="500"/>
                  </a:cubicBezTo>
                  <a:cubicBezTo>
                    <a:pt x="304" y="393"/>
                    <a:pt x="393" y="322"/>
                    <a:pt x="482" y="322"/>
                  </a:cubicBezTo>
                  <a:close/>
                  <a:moveTo>
                    <a:pt x="482" y="0"/>
                  </a:moveTo>
                  <a:cubicBezTo>
                    <a:pt x="215" y="0"/>
                    <a:pt x="0" y="232"/>
                    <a:pt x="0" y="500"/>
                  </a:cubicBezTo>
                  <a:cubicBezTo>
                    <a:pt x="0" y="768"/>
                    <a:pt x="215" y="982"/>
                    <a:pt x="482" y="982"/>
                  </a:cubicBezTo>
                  <a:cubicBezTo>
                    <a:pt x="750" y="982"/>
                    <a:pt x="964" y="768"/>
                    <a:pt x="964" y="500"/>
                  </a:cubicBezTo>
                  <a:cubicBezTo>
                    <a:pt x="964" y="232"/>
                    <a:pt x="750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45"/>
          <p:cNvGrpSpPr/>
          <p:nvPr/>
        </p:nvGrpSpPr>
        <p:grpSpPr>
          <a:xfrm>
            <a:off x="3336823" y="2801131"/>
            <a:ext cx="506453" cy="548638"/>
            <a:chOff x="8052957" y="3283029"/>
            <a:chExt cx="351704" cy="374369"/>
          </a:xfrm>
        </p:grpSpPr>
        <p:sp>
          <p:nvSpPr>
            <p:cNvPr id="981" name="Google Shape;981;p45"/>
            <p:cNvSpPr/>
            <p:nvPr/>
          </p:nvSpPr>
          <p:spPr>
            <a:xfrm>
              <a:off x="8209962" y="3344620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29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29" y="322"/>
                  </a:lnTo>
                  <a:close/>
                  <a:moveTo>
                    <a:pt x="411" y="1"/>
                  </a:moveTo>
                  <a:cubicBezTo>
                    <a:pt x="339" y="1"/>
                    <a:pt x="286" y="19"/>
                    <a:pt x="232" y="54"/>
                  </a:cubicBezTo>
                  <a:cubicBezTo>
                    <a:pt x="197" y="72"/>
                    <a:pt x="161" y="126"/>
                    <a:pt x="143" y="197"/>
                  </a:cubicBezTo>
                  <a:lnTo>
                    <a:pt x="18" y="947"/>
                  </a:lnTo>
                  <a:cubicBezTo>
                    <a:pt x="0" y="1000"/>
                    <a:pt x="18" y="1071"/>
                    <a:pt x="54" y="1107"/>
                  </a:cubicBezTo>
                  <a:cubicBezTo>
                    <a:pt x="90" y="1161"/>
                    <a:pt x="143" y="1196"/>
                    <a:pt x="197" y="1214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35" y="1339"/>
                    <a:pt x="1071" y="1321"/>
                    <a:pt x="1125" y="1303"/>
                  </a:cubicBezTo>
                  <a:cubicBezTo>
                    <a:pt x="1160" y="1268"/>
                    <a:pt x="1196" y="1214"/>
                    <a:pt x="1214" y="1161"/>
                  </a:cubicBezTo>
                  <a:lnTo>
                    <a:pt x="1339" y="411"/>
                  </a:lnTo>
                  <a:cubicBezTo>
                    <a:pt x="1356" y="340"/>
                    <a:pt x="1339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8268984" y="3355073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8" y="435"/>
                  </a:lnTo>
                  <a:lnTo>
                    <a:pt x="928" y="1024"/>
                  </a:lnTo>
                  <a:lnTo>
                    <a:pt x="340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1" y="0"/>
                    <a:pt x="272" y="17"/>
                    <a:pt x="233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1" y="1060"/>
                    <a:pt x="72" y="1185"/>
                    <a:pt x="197" y="1203"/>
                  </a:cubicBezTo>
                  <a:lnTo>
                    <a:pt x="946" y="1345"/>
                  </a:lnTo>
                  <a:lnTo>
                    <a:pt x="1000" y="1345"/>
                  </a:lnTo>
                  <a:cubicBezTo>
                    <a:pt x="1036" y="1345"/>
                    <a:pt x="1089" y="1328"/>
                    <a:pt x="1125" y="1310"/>
                  </a:cubicBezTo>
                  <a:cubicBezTo>
                    <a:pt x="1178" y="1274"/>
                    <a:pt x="1196" y="1221"/>
                    <a:pt x="1214" y="1149"/>
                  </a:cubicBezTo>
                  <a:lnTo>
                    <a:pt x="1339" y="400"/>
                  </a:lnTo>
                  <a:cubicBezTo>
                    <a:pt x="1375" y="275"/>
                    <a:pt x="1285" y="168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8198664" y="3408675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46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46" y="322"/>
                  </a:lnTo>
                  <a:close/>
                  <a:moveTo>
                    <a:pt x="411" y="1"/>
                  </a:moveTo>
                  <a:cubicBezTo>
                    <a:pt x="357" y="1"/>
                    <a:pt x="286" y="1"/>
                    <a:pt x="232" y="37"/>
                  </a:cubicBezTo>
                  <a:cubicBezTo>
                    <a:pt x="197" y="72"/>
                    <a:pt x="161" y="126"/>
                    <a:pt x="143" y="179"/>
                  </a:cubicBezTo>
                  <a:lnTo>
                    <a:pt x="18" y="947"/>
                  </a:lnTo>
                  <a:cubicBezTo>
                    <a:pt x="0" y="1000"/>
                    <a:pt x="18" y="1054"/>
                    <a:pt x="54" y="1107"/>
                  </a:cubicBezTo>
                  <a:cubicBezTo>
                    <a:pt x="89" y="1161"/>
                    <a:pt x="143" y="1196"/>
                    <a:pt x="197" y="1196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89" y="1339"/>
                    <a:pt x="1196" y="1268"/>
                    <a:pt x="1214" y="1143"/>
                  </a:cubicBezTo>
                  <a:lnTo>
                    <a:pt x="1338" y="393"/>
                  </a:lnTo>
                  <a:cubicBezTo>
                    <a:pt x="1356" y="340"/>
                    <a:pt x="1338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8257686" y="3419128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7" y="435"/>
                  </a:lnTo>
                  <a:lnTo>
                    <a:pt x="928" y="1006"/>
                  </a:lnTo>
                  <a:lnTo>
                    <a:pt x="339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2" y="0"/>
                    <a:pt x="276" y="17"/>
                    <a:pt x="250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0" y="1006"/>
                    <a:pt x="18" y="1060"/>
                    <a:pt x="54" y="1113"/>
                  </a:cubicBezTo>
                  <a:cubicBezTo>
                    <a:pt x="90" y="1149"/>
                    <a:pt x="143" y="1185"/>
                    <a:pt x="197" y="1203"/>
                  </a:cubicBezTo>
                  <a:lnTo>
                    <a:pt x="946" y="1328"/>
                  </a:lnTo>
                  <a:cubicBezTo>
                    <a:pt x="964" y="1328"/>
                    <a:pt x="982" y="1345"/>
                    <a:pt x="1000" y="1345"/>
                  </a:cubicBezTo>
                  <a:cubicBezTo>
                    <a:pt x="1035" y="1345"/>
                    <a:pt x="1089" y="1328"/>
                    <a:pt x="1125" y="1292"/>
                  </a:cubicBezTo>
                  <a:cubicBezTo>
                    <a:pt x="1178" y="1256"/>
                    <a:pt x="1196" y="1203"/>
                    <a:pt x="1214" y="1149"/>
                  </a:cubicBezTo>
                  <a:lnTo>
                    <a:pt x="1339" y="400"/>
                  </a:lnTo>
                  <a:cubicBezTo>
                    <a:pt x="1374" y="275"/>
                    <a:pt x="1285" y="150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8052957" y="3283029"/>
              <a:ext cx="351704" cy="374369"/>
            </a:xfrm>
            <a:custGeom>
              <a:avLst/>
              <a:gdLst/>
              <a:ahLst/>
              <a:cxnLst/>
              <a:rect l="l" t="t" r="r" b="b"/>
              <a:pathLst>
                <a:path w="9993" h="10637" extrusionOk="0">
                  <a:moveTo>
                    <a:pt x="5211" y="323"/>
                  </a:moveTo>
                  <a:lnTo>
                    <a:pt x="7477" y="716"/>
                  </a:lnTo>
                  <a:lnTo>
                    <a:pt x="7370" y="1323"/>
                  </a:lnTo>
                  <a:lnTo>
                    <a:pt x="5104" y="912"/>
                  </a:lnTo>
                  <a:lnTo>
                    <a:pt x="5211" y="323"/>
                  </a:lnTo>
                  <a:close/>
                  <a:moveTo>
                    <a:pt x="5194" y="0"/>
                  </a:moveTo>
                  <a:cubicBezTo>
                    <a:pt x="5050" y="0"/>
                    <a:pt x="4941" y="102"/>
                    <a:pt x="4907" y="234"/>
                  </a:cubicBezTo>
                  <a:lnTo>
                    <a:pt x="4800" y="859"/>
                  </a:lnTo>
                  <a:lnTo>
                    <a:pt x="4176" y="752"/>
                  </a:lnTo>
                  <a:cubicBezTo>
                    <a:pt x="4158" y="747"/>
                    <a:pt x="4140" y="745"/>
                    <a:pt x="4123" y="745"/>
                  </a:cubicBezTo>
                  <a:cubicBezTo>
                    <a:pt x="4070" y="745"/>
                    <a:pt x="4020" y="765"/>
                    <a:pt x="3980" y="805"/>
                  </a:cubicBezTo>
                  <a:cubicBezTo>
                    <a:pt x="3926" y="841"/>
                    <a:pt x="3873" y="912"/>
                    <a:pt x="3873" y="984"/>
                  </a:cubicBezTo>
                  <a:lnTo>
                    <a:pt x="3444" y="3375"/>
                  </a:lnTo>
                  <a:cubicBezTo>
                    <a:pt x="3427" y="3464"/>
                    <a:pt x="3480" y="3535"/>
                    <a:pt x="3569" y="3553"/>
                  </a:cubicBezTo>
                  <a:cubicBezTo>
                    <a:pt x="3581" y="3555"/>
                    <a:pt x="3592" y="3556"/>
                    <a:pt x="3603" y="3556"/>
                  </a:cubicBezTo>
                  <a:cubicBezTo>
                    <a:pt x="3676" y="3556"/>
                    <a:pt x="3732" y="3506"/>
                    <a:pt x="3748" y="3428"/>
                  </a:cubicBezTo>
                  <a:lnTo>
                    <a:pt x="4158" y="1073"/>
                  </a:lnTo>
                  <a:lnTo>
                    <a:pt x="8191" y="1769"/>
                  </a:lnTo>
                  <a:lnTo>
                    <a:pt x="7263" y="7104"/>
                  </a:lnTo>
                  <a:lnTo>
                    <a:pt x="5925" y="7800"/>
                  </a:lnTo>
                  <a:lnTo>
                    <a:pt x="5746" y="7229"/>
                  </a:lnTo>
                  <a:cubicBezTo>
                    <a:pt x="5732" y="7173"/>
                    <a:pt x="5675" y="7128"/>
                    <a:pt x="5608" y="7128"/>
                  </a:cubicBezTo>
                  <a:cubicBezTo>
                    <a:pt x="5589" y="7128"/>
                    <a:pt x="5569" y="7132"/>
                    <a:pt x="5550" y="7139"/>
                  </a:cubicBezTo>
                  <a:cubicBezTo>
                    <a:pt x="5461" y="7157"/>
                    <a:pt x="5425" y="7246"/>
                    <a:pt x="5443" y="7336"/>
                  </a:cubicBezTo>
                  <a:lnTo>
                    <a:pt x="5675" y="8014"/>
                  </a:lnTo>
                  <a:cubicBezTo>
                    <a:pt x="5693" y="8067"/>
                    <a:pt x="5728" y="8121"/>
                    <a:pt x="5782" y="8139"/>
                  </a:cubicBezTo>
                  <a:cubicBezTo>
                    <a:pt x="5804" y="8154"/>
                    <a:pt x="5830" y="8159"/>
                    <a:pt x="5857" y="8159"/>
                  </a:cubicBezTo>
                  <a:cubicBezTo>
                    <a:pt x="5892" y="8159"/>
                    <a:pt x="5929" y="8149"/>
                    <a:pt x="5960" y="8139"/>
                  </a:cubicBezTo>
                  <a:lnTo>
                    <a:pt x="7530" y="7318"/>
                  </a:lnTo>
                  <a:lnTo>
                    <a:pt x="7352" y="8781"/>
                  </a:lnTo>
                  <a:cubicBezTo>
                    <a:pt x="7334" y="8834"/>
                    <a:pt x="7370" y="8906"/>
                    <a:pt x="7405" y="8941"/>
                  </a:cubicBezTo>
                  <a:cubicBezTo>
                    <a:pt x="7459" y="8995"/>
                    <a:pt x="7513" y="9013"/>
                    <a:pt x="7584" y="9013"/>
                  </a:cubicBezTo>
                  <a:lnTo>
                    <a:pt x="8458" y="8888"/>
                  </a:lnTo>
                  <a:lnTo>
                    <a:pt x="8137" y="9619"/>
                  </a:lnTo>
                  <a:cubicBezTo>
                    <a:pt x="8101" y="9673"/>
                    <a:pt x="8101" y="9727"/>
                    <a:pt x="8119" y="9780"/>
                  </a:cubicBezTo>
                  <a:cubicBezTo>
                    <a:pt x="8137" y="9834"/>
                    <a:pt x="8191" y="9869"/>
                    <a:pt x="8226" y="9887"/>
                  </a:cubicBezTo>
                  <a:lnTo>
                    <a:pt x="9243" y="10298"/>
                  </a:lnTo>
                  <a:lnTo>
                    <a:pt x="7905" y="10298"/>
                  </a:lnTo>
                  <a:cubicBezTo>
                    <a:pt x="7905" y="10298"/>
                    <a:pt x="7869" y="10298"/>
                    <a:pt x="7852" y="10280"/>
                  </a:cubicBezTo>
                  <a:lnTo>
                    <a:pt x="7156" y="10083"/>
                  </a:lnTo>
                  <a:lnTo>
                    <a:pt x="7281" y="9851"/>
                  </a:lnTo>
                  <a:cubicBezTo>
                    <a:pt x="7316" y="9798"/>
                    <a:pt x="7334" y="9727"/>
                    <a:pt x="7298" y="9673"/>
                  </a:cubicBezTo>
                  <a:cubicBezTo>
                    <a:pt x="7263" y="9619"/>
                    <a:pt x="7191" y="9584"/>
                    <a:pt x="7120" y="9584"/>
                  </a:cubicBezTo>
                  <a:lnTo>
                    <a:pt x="6656" y="9637"/>
                  </a:lnTo>
                  <a:lnTo>
                    <a:pt x="6745" y="9120"/>
                  </a:lnTo>
                  <a:cubicBezTo>
                    <a:pt x="6745" y="9066"/>
                    <a:pt x="6727" y="9013"/>
                    <a:pt x="6674" y="8959"/>
                  </a:cubicBezTo>
                  <a:cubicBezTo>
                    <a:pt x="6641" y="8937"/>
                    <a:pt x="6601" y="8922"/>
                    <a:pt x="6563" y="8922"/>
                  </a:cubicBezTo>
                  <a:cubicBezTo>
                    <a:pt x="6539" y="8922"/>
                    <a:pt x="6516" y="8928"/>
                    <a:pt x="6495" y="8941"/>
                  </a:cubicBezTo>
                  <a:lnTo>
                    <a:pt x="5568" y="9263"/>
                  </a:lnTo>
                  <a:lnTo>
                    <a:pt x="5193" y="8442"/>
                  </a:lnTo>
                  <a:cubicBezTo>
                    <a:pt x="5157" y="8371"/>
                    <a:pt x="5086" y="8317"/>
                    <a:pt x="4997" y="8317"/>
                  </a:cubicBezTo>
                  <a:cubicBezTo>
                    <a:pt x="4907" y="8317"/>
                    <a:pt x="4836" y="8371"/>
                    <a:pt x="4800" y="8442"/>
                  </a:cubicBezTo>
                  <a:lnTo>
                    <a:pt x="4408" y="9298"/>
                  </a:lnTo>
                  <a:lnTo>
                    <a:pt x="3427" y="8941"/>
                  </a:lnTo>
                  <a:cubicBezTo>
                    <a:pt x="3399" y="8928"/>
                    <a:pt x="3372" y="8922"/>
                    <a:pt x="3347" y="8922"/>
                  </a:cubicBezTo>
                  <a:cubicBezTo>
                    <a:pt x="3306" y="8922"/>
                    <a:pt x="3270" y="8937"/>
                    <a:pt x="3248" y="8959"/>
                  </a:cubicBezTo>
                  <a:cubicBezTo>
                    <a:pt x="3195" y="9013"/>
                    <a:pt x="3177" y="9066"/>
                    <a:pt x="3177" y="9120"/>
                  </a:cubicBezTo>
                  <a:lnTo>
                    <a:pt x="3266" y="9637"/>
                  </a:lnTo>
                  <a:lnTo>
                    <a:pt x="2802" y="9584"/>
                  </a:lnTo>
                  <a:cubicBezTo>
                    <a:pt x="2731" y="9584"/>
                    <a:pt x="2659" y="9619"/>
                    <a:pt x="2624" y="9673"/>
                  </a:cubicBezTo>
                  <a:cubicBezTo>
                    <a:pt x="2588" y="9727"/>
                    <a:pt x="2588" y="9798"/>
                    <a:pt x="2624" y="9851"/>
                  </a:cubicBezTo>
                  <a:lnTo>
                    <a:pt x="2784" y="10101"/>
                  </a:lnTo>
                  <a:lnTo>
                    <a:pt x="2142" y="10280"/>
                  </a:lnTo>
                  <a:cubicBezTo>
                    <a:pt x="2124" y="10298"/>
                    <a:pt x="2088" y="10315"/>
                    <a:pt x="2088" y="10315"/>
                  </a:cubicBezTo>
                  <a:lnTo>
                    <a:pt x="768" y="10315"/>
                  </a:lnTo>
                  <a:lnTo>
                    <a:pt x="1642" y="9941"/>
                  </a:lnTo>
                  <a:cubicBezTo>
                    <a:pt x="1696" y="9923"/>
                    <a:pt x="1731" y="9869"/>
                    <a:pt x="1767" y="9834"/>
                  </a:cubicBezTo>
                  <a:cubicBezTo>
                    <a:pt x="1785" y="9780"/>
                    <a:pt x="1785" y="9727"/>
                    <a:pt x="1749" y="9673"/>
                  </a:cubicBezTo>
                  <a:lnTo>
                    <a:pt x="1392" y="8888"/>
                  </a:lnTo>
                  <a:lnTo>
                    <a:pt x="2285" y="9013"/>
                  </a:lnTo>
                  <a:cubicBezTo>
                    <a:pt x="2338" y="9013"/>
                    <a:pt x="2410" y="8995"/>
                    <a:pt x="2445" y="8959"/>
                  </a:cubicBezTo>
                  <a:cubicBezTo>
                    <a:pt x="2499" y="8906"/>
                    <a:pt x="2517" y="8852"/>
                    <a:pt x="2517" y="8781"/>
                  </a:cubicBezTo>
                  <a:lnTo>
                    <a:pt x="2338" y="7318"/>
                  </a:lnTo>
                  <a:lnTo>
                    <a:pt x="2338" y="7318"/>
                  </a:lnTo>
                  <a:lnTo>
                    <a:pt x="4015" y="8210"/>
                  </a:lnTo>
                  <a:cubicBezTo>
                    <a:pt x="4042" y="8219"/>
                    <a:pt x="4073" y="8223"/>
                    <a:pt x="4105" y="8223"/>
                  </a:cubicBezTo>
                  <a:cubicBezTo>
                    <a:pt x="4136" y="8223"/>
                    <a:pt x="4167" y="8219"/>
                    <a:pt x="4194" y="8210"/>
                  </a:cubicBezTo>
                  <a:cubicBezTo>
                    <a:pt x="4247" y="8192"/>
                    <a:pt x="4283" y="8139"/>
                    <a:pt x="4301" y="8085"/>
                  </a:cubicBezTo>
                  <a:lnTo>
                    <a:pt x="4997" y="5926"/>
                  </a:lnTo>
                  <a:lnTo>
                    <a:pt x="5229" y="6640"/>
                  </a:lnTo>
                  <a:cubicBezTo>
                    <a:pt x="5244" y="6714"/>
                    <a:pt x="5308" y="6751"/>
                    <a:pt x="5381" y="6751"/>
                  </a:cubicBezTo>
                  <a:cubicBezTo>
                    <a:pt x="5395" y="6751"/>
                    <a:pt x="5410" y="6750"/>
                    <a:pt x="5425" y="6747"/>
                  </a:cubicBezTo>
                  <a:cubicBezTo>
                    <a:pt x="5514" y="6711"/>
                    <a:pt x="5550" y="6622"/>
                    <a:pt x="5532" y="6551"/>
                  </a:cubicBezTo>
                  <a:lnTo>
                    <a:pt x="5193" y="5498"/>
                  </a:lnTo>
                  <a:cubicBezTo>
                    <a:pt x="5157" y="5426"/>
                    <a:pt x="5086" y="5355"/>
                    <a:pt x="4997" y="5355"/>
                  </a:cubicBezTo>
                  <a:cubicBezTo>
                    <a:pt x="4907" y="5355"/>
                    <a:pt x="4836" y="5409"/>
                    <a:pt x="4800" y="5498"/>
                  </a:cubicBezTo>
                  <a:lnTo>
                    <a:pt x="4051" y="7871"/>
                  </a:lnTo>
                  <a:lnTo>
                    <a:pt x="3052" y="7353"/>
                  </a:lnTo>
                  <a:lnTo>
                    <a:pt x="3623" y="4160"/>
                  </a:lnTo>
                  <a:cubicBezTo>
                    <a:pt x="3641" y="4070"/>
                    <a:pt x="3587" y="3981"/>
                    <a:pt x="3498" y="3981"/>
                  </a:cubicBezTo>
                  <a:cubicBezTo>
                    <a:pt x="3486" y="3979"/>
                    <a:pt x="3475" y="3978"/>
                    <a:pt x="3464" y="3978"/>
                  </a:cubicBezTo>
                  <a:cubicBezTo>
                    <a:pt x="3391" y="3978"/>
                    <a:pt x="3335" y="4028"/>
                    <a:pt x="3319" y="4106"/>
                  </a:cubicBezTo>
                  <a:lnTo>
                    <a:pt x="2766" y="7211"/>
                  </a:lnTo>
                  <a:lnTo>
                    <a:pt x="2302" y="6961"/>
                  </a:lnTo>
                  <a:cubicBezTo>
                    <a:pt x="2267" y="6943"/>
                    <a:pt x="2227" y="6934"/>
                    <a:pt x="2189" y="6934"/>
                  </a:cubicBezTo>
                  <a:cubicBezTo>
                    <a:pt x="2151" y="6934"/>
                    <a:pt x="2115" y="6943"/>
                    <a:pt x="2088" y="6961"/>
                  </a:cubicBezTo>
                  <a:cubicBezTo>
                    <a:pt x="2017" y="7014"/>
                    <a:pt x="1999" y="7086"/>
                    <a:pt x="1999" y="7157"/>
                  </a:cubicBezTo>
                  <a:lnTo>
                    <a:pt x="2178" y="8674"/>
                  </a:lnTo>
                  <a:lnTo>
                    <a:pt x="1250" y="8549"/>
                  </a:lnTo>
                  <a:cubicBezTo>
                    <a:pt x="1178" y="8549"/>
                    <a:pt x="1107" y="8567"/>
                    <a:pt x="1053" y="8638"/>
                  </a:cubicBezTo>
                  <a:cubicBezTo>
                    <a:pt x="1018" y="8692"/>
                    <a:pt x="1000" y="8781"/>
                    <a:pt x="1036" y="8834"/>
                  </a:cubicBezTo>
                  <a:lnTo>
                    <a:pt x="1428" y="9691"/>
                  </a:lnTo>
                  <a:lnTo>
                    <a:pt x="144" y="10244"/>
                  </a:lnTo>
                  <a:cubicBezTo>
                    <a:pt x="54" y="10280"/>
                    <a:pt x="1" y="10387"/>
                    <a:pt x="36" y="10476"/>
                  </a:cubicBezTo>
                  <a:cubicBezTo>
                    <a:pt x="54" y="10565"/>
                    <a:pt x="144" y="10637"/>
                    <a:pt x="233" y="10637"/>
                  </a:cubicBezTo>
                  <a:lnTo>
                    <a:pt x="4890" y="10637"/>
                  </a:lnTo>
                  <a:cubicBezTo>
                    <a:pt x="4890" y="10637"/>
                    <a:pt x="5050" y="10565"/>
                    <a:pt x="5050" y="10476"/>
                  </a:cubicBezTo>
                  <a:cubicBezTo>
                    <a:pt x="5050" y="10387"/>
                    <a:pt x="4979" y="10315"/>
                    <a:pt x="4890" y="10298"/>
                  </a:cubicBezTo>
                  <a:lnTo>
                    <a:pt x="3105" y="10298"/>
                  </a:lnTo>
                  <a:cubicBezTo>
                    <a:pt x="3123" y="10298"/>
                    <a:pt x="3159" y="10262"/>
                    <a:pt x="3159" y="10226"/>
                  </a:cubicBezTo>
                  <a:cubicBezTo>
                    <a:pt x="3177" y="10190"/>
                    <a:pt x="3177" y="10119"/>
                    <a:pt x="3141" y="10083"/>
                  </a:cubicBezTo>
                  <a:lnTo>
                    <a:pt x="3052" y="9923"/>
                  </a:lnTo>
                  <a:lnTo>
                    <a:pt x="3409" y="9959"/>
                  </a:lnTo>
                  <a:cubicBezTo>
                    <a:pt x="3462" y="9959"/>
                    <a:pt x="3516" y="9941"/>
                    <a:pt x="3569" y="9905"/>
                  </a:cubicBezTo>
                  <a:cubicBezTo>
                    <a:pt x="3605" y="9869"/>
                    <a:pt x="3623" y="9816"/>
                    <a:pt x="3605" y="9762"/>
                  </a:cubicBezTo>
                  <a:lnTo>
                    <a:pt x="3534" y="9298"/>
                  </a:lnTo>
                  <a:lnTo>
                    <a:pt x="4408" y="9619"/>
                  </a:lnTo>
                  <a:cubicBezTo>
                    <a:pt x="4436" y="9629"/>
                    <a:pt x="4462" y="9633"/>
                    <a:pt x="4487" y="9633"/>
                  </a:cubicBezTo>
                  <a:cubicBezTo>
                    <a:pt x="4557" y="9633"/>
                    <a:pt x="4613" y="9596"/>
                    <a:pt x="4640" y="9530"/>
                  </a:cubicBezTo>
                  <a:lnTo>
                    <a:pt x="4997" y="8763"/>
                  </a:lnTo>
                  <a:lnTo>
                    <a:pt x="5336" y="9512"/>
                  </a:lnTo>
                  <a:cubicBezTo>
                    <a:pt x="5364" y="9568"/>
                    <a:pt x="5435" y="9613"/>
                    <a:pt x="5507" y="9613"/>
                  </a:cubicBezTo>
                  <a:cubicBezTo>
                    <a:pt x="5528" y="9613"/>
                    <a:pt x="5548" y="9609"/>
                    <a:pt x="5568" y="9602"/>
                  </a:cubicBezTo>
                  <a:lnTo>
                    <a:pt x="6388" y="9298"/>
                  </a:lnTo>
                  <a:lnTo>
                    <a:pt x="6317" y="9762"/>
                  </a:lnTo>
                  <a:cubicBezTo>
                    <a:pt x="6299" y="9816"/>
                    <a:pt x="6317" y="9869"/>
                    <a:pt x="6353" y="9905"/>
                  </a:cubicBezTo>
                  <a:cubicBezTo>
                    <a:pt x="6388" y="9941"/>
                    <a:pt x="6460" y="9959"/>
                    <a:pt x="6513" y="9959"/>
                  </a:cubicBezTo>
                  <a:lnTo>
                    <a:pt x="6870" y="9923"/>
                  </a:lnTo>
                  <a:lnTo>
                    <a:pt x="6781" y="10066"/>
                  </a:lnTo>
                  <a:cubicBezTo>
                    <a:pt x="6763" y="10101"/>
                    <a:pt x="6745" y="10155"/>
                    <a:pt x="6763" y="10208"/>
                  </a:cubicBezTo>
                  <a:cubicBezTo>
                    <a:pt x="6781" y="10262"/>
                    <a:pt x="6817" y="10298"/>
                    <a:pt x="6870" y="10298"/>
                  </a:cubicBezTo>
                  <a:lnTo>
                    <a:pt x="5621" y="10298"/>
                  </a:lnTo>
                  <a:cubicBezTo>
                    <a:pt x="5532" y="10315"/>
                    <a:pt x="5461" y="10387"/>
                    <a:pt x="5461" y="10476"/>
                  </a:cubicBezTo>
                  <a:cubicBezTo>
                    <a:pt x="5461" y="10565"/>
                    <a:pt x="5532" y="10637"/>
                    <a:pt x="5621" y="10637"/>
                  </a:cubicBezTo>
                  <a:lnTo>
                    <a:pt x="9761" y="10637"/>
                  </a:lnTo>
                  <a:cubicBezTo>
                    <a:pt x="9868" y="10637"/>
                    <a:pt x="9957" y="10565"/>
                    <a:pt x="9975" y="10458"/>
                  </a:cubicBezTo>
                  <a:cubicBezTo>
                    <a:pt x="9993" y="10369"/>
                    <a:pt x="9939" y="10280"/>
                    <a:pt x="9850" y="10244"/>
                  </a:cubicBezTo>
                  <a:lnTo>
                    <a:pt x="8458" y="9637"/>
                  </a:lnTo>
                  <a:lnTo>
                    <a:pt x="8833" y="8834"/>
                  </a:lnTo>
                  <a:cubicBezTo>
                    <a:pt x="8851" y="8763"/>
                    <a:pt x="8851" y="8692"/>
                    <a:pt x="8815" y="8638"/>
                  </a:cubicBezTo>
                  <a:cubicBezTo>
                    <a:pt x="8761" y="8567"/>
                    <a:pt x="8690" y="8549"/>
                    <a:pt x="8619" y="8549"/>
                  </a:cubicBezTo>
                  <a:lnTo>
                    <a:pt x="7673" y="8674"/>
                  </a:lnTo>
                  <a:lnTo>
                    <a:pt x="7852" y="7157"/>
                  </a:lnTo>
                  <a:cubicBezTo>
                    <a:pt x="7869" y="7086"/>
                    <a:pt x="7834" y="7014"/>
                    <a:pt x="7780" y="6961"/>
                  </a:cubicBezTo>
                  <a:cubicBezTo>
                    <a:pt x="7749" y="6940"/>
                    <a:pt x="7711" y="6931"/>
                    <a:pt x="7675" y="6931"/>
                  </a:cubicBezTo>
                  <a:cubicBezTo>
                    <a:pt x="7649" y="6931"/>
                    <a:pt x="7624" y="6936"/>
                    <a:pt x="7602" y="6943"/>
                  </a:cubicBezTo>
                  <a:lnTo>
                    <a:pt x="8512" y="1787"/>
                  </a:lnTo>
                  <a:cubicBezTo>
                    <a:pt x="8530" y="1644"/>
                    <a:pt x="8440" y="1501"/>
                    <a:pt x="8280" y="1483"/>
                  </a:cubicBezTo>
                  <a:lnTo>
                    <a:pt x="7673" y="1376"/>
                  </a:lnTo>
                  <a:lnTo>
                    <a:pt x="7780" y="734"/>
                  </a:lnTo>
                  <a:cubicBezTo>
                    <a:pt x="7816" y="591"/>
                    <a:pt x="7709" y="448"/>
                    <a:pt x="7566" y="431"/>
                  </a:cubicBezTo>
                  <a:lnTo>
                    <a:pt x="5229" y="2"/>
                  </a:lnTo>
                  <a:cubicBezTo>
                    <a:pt x="5217" y="1"/>
                    <a:pt x="5205" y="0"/>
                    <a:pt x="5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43;p45">
            <a:extLst>
              <a:ext uri="{FF2B5EF4-FFF2-40B4-BE49-F238E27FC236}">
                <a16:creationId xmlns:a16="http://schemas.microsoft.com/office/drawing/2014/main" id="{ED455CAA-B267-43F0-FC11-D788FB59B7B9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5/11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" grpId="0"/>
      <p:bldP spid="943" grpId="0" animBg="1"/>
      <p:bldP spid="944" grpId="0" animBg="1"/>
      <p:bldP spid="945" grpId="0" animBg="1"/>
      <p:bldP spid="946" grpId="0" animBg="1"/>
      <p:bldP spid="947" grpId="0"/>
      <p:bldP spid="949" grpId="0"/>
      <p:bldP spid="951" grpId="0"/>
      <p:bldP spid="953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Средства разработки</a:t>
            </a:r>
            <a:endParaRPr sz="3500" dirty="0">
              <a:solidFill>
                <a:schemeClr val="accent3"/>
              </a:solidFill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EF71854-B7E3-1BF2-E126-04FC0BEB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04" y="1464647"/>
            <a:ext cx="1552734" cy="15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E1B23B2D-E0E3-81C3-7FA4-55A45ACF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25" y="1468270"/>
            <a:ext cx="2754638" cy="154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EF22A574-2DFA-FD59-1E55-8CA4DFE9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459" y="1465018"/>
            <a:ext cx="2503064" cy="15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7B6DE68A-FEB3-F07C-501E-B89D1624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66" y="3371174"/>
            <a:ext cx="1526780" cy="15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C21A47F-D221-CD3D-686C-65A5EB50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58" y="3345862"/>
            <a:ext cx="1640348" cy="154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F968A4C9-90DA-CDC0-2017-082815E336B8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6/11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подсистемы</a:t>
            </a:r>
            <a:endParaRPr dirty="0"/>
          </a:p>
        </p:txBody>
      </p:sp>
      <p:pic>
        <p:nvPicPr>
          <p:cNvPr id="465" name="Google Shape;465;p32"/>
          <p:cNvPicPr preferRelativeResize="0"/>
          <p:nvPr/>
        </p:nvPicPr>
        <p:blipFill rotWithShape="1">
          <a:blip r:embed="rId3">
            <a:alphaModFix/>
          </a:blip>
          <a:srcRect t="3139" b="3130"/>
          <a:stretch/>
        </p:blipFill>
        <p:spPr>
          <a:xfrm>
            <a:off x="5378750" y="1298125"/>
            <a:ext cx="2645352" cy="330588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2" name="Google Shape;943;p45">
            <a:extLst>
              <a:ext uri="{FF2B5EF4-FFF2-40B4-BE49-F238E27FC236}">
                <a16:creationId xmlns:a16="http://schemas.microsoft.com/office/drawing/2014/main" id="{4E7294E2-2E0B-8633-BB3B-F72D85D52523}"/>
              </a:ext>
            </a:extLst>
          </p:cNvPr>
          <p:cNvSpPr/>
          <p:nvPr/>
        </p:nvSpPr>
        <p:spPr>
          <a:xfrm rot="1270829">
            <a:off x="542269" y="1077905"/>
            <a:ext cx="1633128" cy="1633128"/>
          </a:xfrm>
          <a:prstGeom prst="ellipse">
            <a:avLst/>
          </a:prstGeom>
          <a:solidFill>
            <a:srgbClr val="FFB8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43;p45">
            <a:extLst>
              <a:ext uri="{FF2B5EF4-FFF2-40B4-BE49-F238E27FC236}">
                <a16:creationId xmlns:a16="http://schemas.microsoft.com/office/drawing/2014/main" id="{C2C1D430-2B65-720C-2C4E-B3CCA315FBD3}"/>
              </a:ext>
            </a:extLst>
          </p:cNvPr>
          <p:cNvSpPr/>
          <p:nvPr/>
        </p:nvSpPr>
        <p:spPr>
          <a:xfrm rot="3156643">
            <a:off x="1448095" y="2776601"/>
            <a:ext cx="1676838" cy="1676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8F9B73F0-B9C6-B82E-03CA-18CB28194456}"/>
              </a:ext>
            </a:extLst>
          </p:cNvPr>
          <p:cNvSpPr/>
          <p:nvPr/>
        </p:nvSpPr>
        <p:spPr>
          <a:xfrm>
            <a:off x="3653968" y="1692826"/>
            <a:ext cx="1637264" cy="1592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958;p45">
            <a:extLst>
              <a:ext uri="{FF2B5EF4-FFF2-40B4-BE49-F238E27FC236}">
                <a16:creationId xmlns:a16="http://schemas.microsoft.com/office/drawing/2014/main" id="{86CE5711-A9C6-0C60-7CA3-211F6DF3B536}"/>
              </a:ext>
            </a:extLst>
          </p:cNvPr>
          <p:cNvCxnSpPr>
            <a:cxnSpLocks/>
            <a:stCxn id="2" idx="5"/>
            <a:endCxn id="3" idx="2"/>
          </p:cNvCxnSpPr>
          <p:nvPr/>
        </p:nvCxnSpPr>
        <p:spPr>
          <a:xfrm>
            <a:off x="1688608" y="2641480"/>
            <a:ext cx="88795" cy="3073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58;p45">
            <a:extLst>
              <a:ext uri="{FF2B5EF4-FFF2-40B4-BE49-F238E27FC236}">
                <a16:creationId xmlns:a16="http://schemas.microsoft.com/office/drawing/2014/main" id="{C29E5EFA-AF81-4DEE-4112-B8E27FC4D958}"/>
              </a:ext>
            </a:extLst>
          </p:cNvPr>
          <p:cNvCxnSpPr>
            <a:cxnSpLocks/>
            <a:stCxn id="4" idx="3"/>
            <a:endCxn id="3" idx="7"/>
          </p:cNvCxnSpPr>
          <p:nvPr/>
        </p:nvCxnSpPr>
        <p:spPr>
          <a:xfrm flipH="1">
            <a:off x="3117548" y="3052422"/>
            <a:ext cx="776192" cy="6736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947;p45">
            <a:extLst>
              <a:ext uri="{FF2B5EF4-FFF2-40B4-BE49-F238E27FC236}">
                <a16:creationId xmlns:a16="http://schemas.microsoft.com/office/drawing/2014/main" id="{7D2EEA65-C218-B9FB-3B51-AC472AD184D4}"/>
              </a:ext>
            </a:extLst>
          </p:cNvPr>
          <p:cNvSpPr txBox="1"/>
          <p:nvPr/>
        </p:nvSpPr>
        <p:spPr>
          <a:xfrm flipH="1">
            <a:off x="452683" y="1750433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Клиент</a:t>
            </a:r>
            <a:b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ASP.NET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MVC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" name="Google Shape;947;p45">
            <a:extLst>
              <a:ext uri="{FF2B5EF4-FFF2-40B4-BE49-F238E27FC236}">
                <a16:creationId xmlns:a16="http://schemas.microsoft.com/office/drawing/2014/main" id="{72D26629-053A-E749-E95E-BF93BBA04EF1}"/>
              </a:ext>
            </a:extLst>
          </p:cNvPr>
          <p:cNvSpPr txBox="1"/>
          <p:nvPr/>
        </p:nvSpPr>
        <p:spPr>
          <a:xfrm flipH="1">
            <a:off x="1380364" y="3316505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API</a:t>
            </a:r>
            <a:b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ASP.NET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1" name="Google Shape;947;p45">
            <a:extLst>
              <a:ext uri="{FF2B5EF4-FFF2-40B4-BE49-F238E27FC236}">
                <a16:creationId xmlns:a16="http://schemas.microsoft.com/office/drawing/2014/main" id="{80CDBBBD-3381-DFF8-C988-C61B5059DF3C}"/>
              </a:ext>
            </a:extLst>
          </p:cNvPr>
          <p:cNvSpPr txBox="1"/>
          <p:nvPr/>
        </p:nvSpPr>
        <p:spPr>
          <a:xfrm flipH="1">
            <a:off x="3566450" y="2340393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База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данных</a:t>
            </a:r>
            <a:b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MySQL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56" name="Google Shape;943;p45">
            <a:extLst>
              <a:ext uri="{FF2B5EF4-FFF2-40B4-BE49-F238E27FC236}">
                <a16:creationId xmlns:a16="http://schemas.microsoft.com/office/drawing/2014/main" id="{18909FFD-D405-40F2-0A60-EE4A68BDC4D6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7/11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  <p:bldP spid="2" grpId="0" animBg="1"/>
      <p:bldP spid="3" grpId="0" animBg="1"/>
      <p:bldP spid="4" grpId="0" animBg="1"/>
      <p:bldP spid="25" grpId="0"/>
      <p:bldP spid="30" grpId="0"/>
      <p:bldP spid="31" grpId="0"/>
      <p:bldP spid="4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"/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 разработанного ПО</a:t>
            </a:r>
            <a:endParaRPr dirty="0"/>
          </a:p>
        </p:txBody>
      </p:sp>
      <p:graphicFrame>
        <p:nvGraphicFramePr>
          <p:cNvPr id="456" name="Google Shape;456;p31"/>
          <p:cNvGraphicFramePr/>
          <p:nvPr>
            <p:extLst>
              <p:ext uri="{D42A27DB-BD31-4B8C-83A1-F6EECF244321}">
                <p14:modId xmlns:p14="http://schemas.microsoft.com/office/powerpoint/2010/main" val="3582504714"/>
              </p:ext>
            </p:extLst>
          </p:nvPr>
        </p:nvGraphicFramePr>
        <p:xfrm>
          <a:off x="720000" y="1657541"/>
          <a:ext cx="7704000" cy="2405412"/>
        </p:xfrm>
        <a:graphic>
          <a:graphicData uri="http://schemas.openxmlformats.org/drawingml/2006/table">
            <a:tbl>
              <a:tblPr>
                <a:noFill/>
                <a:tableStyleId>{C923E398-1968-49A3-9415-A12570E0987F}</a:tableStyleId>
              </a:tblPr>
              <a:tblGrid>
                <a:gridCol w="24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Автоматизация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Автоматизация процессов учета.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Оптимизация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Эффективное планирование</a:t>
                      </a:r>
                      <a:r>
                        <a:rPr lang="en-US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ресурсами.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Прозрачность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Доступ к актуальным данным о проектах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Мобильность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Доступ к подсистеме с любого устройства.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F9964175-5E22-4F12-A526-BD9BCA7AA552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8/11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>
            <a:spLocks noGrp="1"/>
          </p:cNvSpPr>
          <p:nvPr>
            <p:ph type="title"/>
          </p:nvPr>
        </p:nvSpPr>
        <p:spPr>
          <a:xfrm>
            <a:off x="71322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1"/>
          </p:nvPr>
        </p:nvSpPr>
        <p:spPr>
          <a:xfrm>
            <a:off x="713225" y="183648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/>
              <a:t>Подсистема </a:t>
            </a:r>
            <a:r>
              <a:rPr lang="ru-RU" sz="1800" dirty="0">
                <a:solidFill>
                  <a:schemeClr val="tx1"/>
                </a:solidFill>
              </a:rPr>
              <a:t>учёта материалов и спецтехники для автодорог </a:t>
            </a:r>
            <a:r>
              <a:rPr lang="ru-RU" sz="1800" dirty="0"/>
              <a:t>разработана и все поставленные задачи выполнены.</a:t>
            </a:r>
          </a:p>
        </p:txBody>
      </p:sp>
      <p:pic>
        <p:nvPicPr>
          <p:cNvPr id="489" name="Google Shape;489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71" t="2950" r="29086" b="626"/>
          <a:stretch/>
        </p:blipFill>
        <p:spPr>
          <a:xfrm flipH="1">
            <a:off x="5480350" y="100"/>
            <a:ext cx="3663630" cy="5143500"/>
          </a:xfrm>
          <a:prstGeom prst="flowChartDocument">
            <a:avLst/>
          </a:prstGeom>
        </p:spPr>
      </p:pic>
      <p:grpSp>
        <p:nvGrpSpPr>
          <p:cNvPr id="490" name="Google Shape;490;p34"/>
          <p:cNvGrpSpPr/>
          <p:nvPr/>
        </p:nvGrpSpPr>
        <p:grpSpPr>
          <a:xfrm>
            <a:off x="8466350" y="-192325"/>
            <a:ext cx="2287450" cy="2974225"/>
            <a:chOff x="6581275" y="1629775"/>
            <a:chExt cx="2287450" cy="2974225"/>
          </a:xfrm>
        </p:grpSpPr>
        <p:sp>
          <p:nvSpPr>
            <p:cNvPr id="491" name="Google Shape;491;p34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4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495" name="Google Shape;495;p34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4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4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4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4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4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4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4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4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4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4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4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4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4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4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4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4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4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4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4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4" name="Google Shape;574;p34"/>
          <p:cNvSpPr/>
          <p:nvPr/>
        </p:nvSpPr>
        <p:spPr>
          <a:xfrm rot="5400000">
            <a:off x="4997967" y="-195188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18;p30">
            <a:extLst>
              <a:ext uri="{FF2B5EF4-FFF2-40B4-BE49-F238E27FC236}">
                <a16:creationId xmlns:a16="http://schemas.microsoft.com/office/drawing/2014/main" id="{9B73CEB8-A54C-0504-17EC-C9E0BEC8EC4E}"/>
              </a:ext>
            </a:extLst>
          </p:cNvPr>
          <p:cNvGrpSpPr/>
          <p:nvPr/>
        </p:nvGrpSpPr>
        <p:grpSpPr>
          <a:xfrm rot="2048810">
            <a:off x="-771149" y="3515292"/>
            <a:ext cx="6263639" cy="2417498"/>
            <a:chOff x="3354225" y="2000525"/>
            <a:chExt cx="2318650" cy="894900"/>
          </a:xfrm>
        </p:grpSpPr>
        <p:sp>
          <p:nvSpPr>
            <p:cNvPr id="3" name="Google Shape;419;p30">
              <a:extLst>
                <a:ext uri="{FF2B5EF4-FFF2-40B4-BE49-F238E27FC236}">
                  <a16:creationId xmlns:a16="http://schemas.microsoft.com/office/drawing/2014/main" id="{8E5F7FF6-9A1E-A23F-AD88-CA7DEB0DC403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0;p30">
              <a:extLst>
                <a:ext uri="{FF2B5EF4-FFF2-40B4-BE49-F238E27FC236}">
                  <a16:creationId xmlns:a16="http://schemas.microsoft.com/office/drawing/2014/main" id="{7AE8D3E9-9C10-49EB-FED4-BE375E4B2689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21;p30">
              <a:extLst>
                <a:ext uri="{FF2B5EF4-FFF2-40B4-BE49-F238E27FC236}">
                  <a16:creationId xmlns:a16="http://schemas.microsoft.com/office/drawing/2014/main" id="{34054169-AF55-8EC7-63AA-4DD05536EA7B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2;p30">
              <a:extLst>
                <a:ext uri="{FF2B5EF4-FFF2-40B4-BE49-F238E27FC236}">
                  <a16:creationId xmlns:a16="http://schemas.microsoft.com/office/drawing/2014/main" id="{325583AB-BD54-1E19-6B34-1D68E6D49C0E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3;p30">
              <a:extLst>
                <a:ext uri="{FF2B5EF4-FFF2-40B4-BE49-F238E27FC236}">
                  <a16:creationId xmlns:a16="http://schemas.microsoft.com/office/drawing/2014/main" id="{54CB7D14-2420-578F-BA58-03A2DF221E60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4;p30">
              <a:extLst>
                <a:ext uri="{FF2B5EF4-FFF2-40B4-BE49-F238E27FC236}">
                  <a16:creationId xmlns:a16="http://schemas.microsoft.com/office/drawing/2014/main" id="{6E68FD25-6582-67C5-0DF2-C2898730C6AE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43;p45">
            <a:extLst>
              <a:ext uri="{FF2B5EF4-FFF2-40B4-BE49-F238E27FC236}">
                <a16:creationId xmlns:a16="http://schemas.microsoft.com/office/drawing/2014/main" id="{C8F5940F-C325-D01A-DE88-86BBB7A512DC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9/11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/>
      <p:bldP spid="488" grpId="0" build="p"/>
      <p:bldP spid="574" grpId="0" animBg="1"/>
      <p:bldP spid="9" grpId="0" animBg="1"/>
    </p:bldLst>
  </p:timing>
</p:sld>
</file>

<file path=ppt/theme/theme1.xml><?xml version="1.0" encoding="utf-8"?>
<a:theme xmlns:a="http://schemas.openxmlformats.org/drawingml/2006/main" name=" Road Maintenance and Rehabilitation Project Proposal by Slidesgo">
  <a:themeElements>
    <a:clrScheme name="Simple Light">
      <a:dk1>
        <a:srgbClr val="232323"/>
      </a:dk1>
      <a:lt1>
        <a:srgbClr val="EFEFEF"/>
      </a:lt1>
      <a:dk2>
        <a:srgbClr val="000000"/>
      </a:dk2>
      <a:lt2>
        <a:srgbClr val="A8A8A8"/>
      </a:lt2>
      <a:accent1>
        <a:srgbClr val="FFFFFF"/>
      </a:accent1>
      <a:accent2>
        <a:srgbClr val="FFB83C"/>
      </a:accent2>
      <a:accent3>
        <a:srgbClr val="B06026"/>
      </a:accent3>
      <a:accent4>
        <a:srgbClr val="944642"/>
      </a:accent4>
      <a:accent5>
        <a:srgbClr val="FFFFFF"/>
      </a:accent5>
      <a:accent6>
        <a:srgbClr val="FFFFFF"/>
      </a:accent6>
      <a:hlink>
        <a:srgbClr val="23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600</Words>
  <Application>Microsoft Office PowerPoint</Application>
  <PresentationFormat>Экран (16:9)</PresentationFormat>
  <Paragraphs>88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4" baseType="lpstr">
      <vt:lpstr>PT Sans</vt:lpstr>
      <vt:lpstr>Manrope Medium</vt:lpstr>
      <vt:lpstr>Kanit</vt:lpstr>
      <vt:lpstr>Bebas Neue</vt:lpstr>
      <vt:lpstr>Nunito Light</vt:lpstr>
      <vt:lpstr>Montserrat</vt:lpstr>
      <vt:lpstr>Barlow</vt:lpstr>
      <vt:lpstr>Anaheim</vt:lpstr>
      <vt:lpstr>Kanit Medium</vt:lpstr>
      <vt:lpstr>Arial</vt:lpstr>
      <vt:lpstr>DDG_ProximaNova</vt:lpstr>
      <vt:lpstr>Open Sans Light</vt:lpstr>
      <vt:lpstr> Road Maintenance and Rehabilitation Project Proposal by Slidesgo</vt:lpstr>
      <vt:lpstr>Курсовой проект Разработка подсистемы учёта материалов и спецтехники для автодорог</vt:lpstr>
      <vt:lpstr>Актуальность</vt:lpstr>
      <vt:lpstr>Менеджер проектов</vt:lpstr>
      <vt:lpstr>Цель</vt:lpstr>
      <vt:lpstr>Задачи</vt:lpstr>
      <vt:lpstr>Средства разработки</vt:lpstr>
      <vt:lpstr>Архитектура подсистемы</vt:lpstr>
      <vt:lpstr>Преимущества разработанного ПО</vt:lpstr>
      <vt:lpstr>Заключение</vt:lpstr>
      <vt:lpstr>Мое приложение</vt:lpstr>
      <vt:lpstr>Курсовой проект Разработка подсистемы учёта материалов и спецтехники для автодорог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slizys fokdal</dc:creator>
  <cp:lastModifiedBy>slizys fokdal</cp:lastModifiedBy>
  <cp:revision>7</cp:revision>
  <dcterms:modified xsi:type="dcterms:W3CDTF">2024-12-18T10:04:32Z</dcterms:modified>
</cp:coreProperties>
</file>